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76" r:id="rId2"/>
    <p:sldId id="256" r:id="rId3"/>
    <p:sldId id="296" r:id="rId4"/>
    <p:sldId id="294" r:id="rId5"/>
    <p:sldId id="297" r:id="rId6"/>
    <p:sldId id="300" r:id="rId7"/>
    <p:sldId id="301" r:id="rId8"/>
    <p:sldId id="298" r:id="rId9"/>
    <p:sldId id="288" r:id="rId10"/>
    <p:sldId id="304" r:id="rId11"/>
    <p:sldId id="303" r:id="rId12"/>
    <p:sldId id="302" r:id="rId13"/>
    <p:sldId id="305" r:id="rId1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čná Markéta" initials="KM" lastIdx="2" clrIdx="0">
    <p:extLst>
      <p:ext uri="{19B8F6BF-5375-455C-9EA6-DF929625EA0E}">
        <p15:presenceInfo xmlns:p15="http://schemas.microsoft.com/office/powerpoint/2012/main" userId="S-1-5-21-3039528631-2850849986-3139846408-4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B86"/>
    <a:srgbClr val="E39494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2000" dirty="0"/>
            <a:t>Hodnoticí kritéria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69754304-746B-4B93-A194-6054CA94D63D}">
      <dgm:prSet phldrT="[Text]" custT="1"/>
      <dgm:spPr/>
      <dgm:t>
        <a:bodyPr/>
        <a:lstStyle/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Základní východiska </a:t>
          </a:r>
        </a:p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(0-10 bodů)</a:t>
          </a:r>
          <a:endParaRPr lang="cs-CZ" sz="1800" dirty="0"/>
        </a:p>
      </dgm:t>
    </dgm:pt>
    <dgm:pt modelId="{DDB6ADBB-8553-492D-B00D-49CFF15D9233}" type="parTrans" cxnId="{DF378247-D39F-429F-8CE6-60354EECE6DD}">
      <dgm:prSet/>
      <dgm:spPr/>
      <dgm:t>
        <a:bodyPr/>
        <a:lstStyle/>
        <a:p>
          <a:endParaRPr lang="cs-CZ"/>
        </a:p>
      </dgm:t>
    </dgm:pt>
    <dgm:pt modelId="{E322530C-ADB3-4185-9466-58C037D21A55}" type="sibTrans" cxnId="{DF378247-D39F-429F-8CE6-60354EECE6DD}">
      <dgm:prSet/>
      <dgm:spPr/>
      <dgm:t>
        <a:bodyPr/>
        <a:lstStyle/>
        <a:p>
          <a:endParaRPr lang="cs-CZ"/>
        </a:p>
      </dgm:t>
    </dgm:pt>
    <dgm:pt modelId="{58F742CD-31C6-4FCF-9401-21791C9E8CE5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Předpoklady (0-25 bodů)</a:t>
          </a:r>
        </a:p>
      </dgm:t>
    </dgm:pt>
    <dgm:pt modelId="{B014A598-04F3-4D1C-9A88-5ECD1D1BD112}" type="parTrans" cxnId="{70A108E0-A1FB-48FE-A76F-0E97728C9409}">
      <dgm:prSet/>
      <dgm:spPr/>
      <dgm:t>
        <a:bodyPr/>
        <a:lstStyle/>
        <a:p>
          <a:endParaRPr lang="cs-CZ"/>
        </a:p>
      </dgm:t>
    </dgm:pt>
    <dgm:pt modelId="{1AD92E8F-EA5C-4A84-8FB9-191C73F26D20}" type="sibTrans" cxnId="{70A108E0-A1FB-48FE-A76F-0E97728C9409}">
      <dgm:prSet/>
      <dgm:spPr/>
      <dgm:t>
        <a:bodyPr/>
        <a:lstStyle/>
        <a:p>
          <a:endParaRPr lang="cs-CZ"/>
        </a:p>
      </dgm:t>
    </dgm:pt>
    <dgm:pt modelId="{593133F3-51F0-412A-801D-50CB37422D79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cs-CZ" sz="31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Realizace</a:t>
          </a:r>
          <a:r>
            <a:rPr lang="cs-CZ" sz="1800" kern="1200" dirty="0">
              <a:solidFill>
                <a:schemeClr val="bg1"/>
              </a:solidFill>
            </a:rPr>
            <a:t> </a:t>
          </a:r>
        </a:p>
        <a:p>
          <a:r>
            <a:rPr lang="cs-CZ" sz="1800" kern="1200" dirty="0">
              <a:solidFill>
                <a:schemeClr val="bg1"/>
              </a:solidFill>
            </a:rPr>
            <a:t>(0-30 bodů)</a:t>
          </a:r>
          <a:endParaRPr lang="cs-CZ" sz="1800" kern="1200" dirty="0"/>
        </a:p>
      </dgm:t>
    </dgm:pt>
    <dgm:pt modelId="{0C255B4E-B798-438C-82E4-CEB8EDF62C38}" type="parTrans" cxnId="{92CA13AC-7D74-4094-AC94-CFEECC89830F}">
      <dgm:prSet/>
      <dgm:spPr/>
      <dgm:t>
        <a:bodyPr/>
        <a:lstStyle/>
        <a:p>
          <a:endParaRPr lang="cs-CZ"/>
        </a:p>
      </dgm:t>
    </dgm:pt>
    <dgm:pt modelId="{F75006AD-134D-4AC0-8035-82F17DBFC781}" type="sibTrans" cxnId="{92CA13AC-7D74-4094-AC94-CFEECC89830F}">
      <dgm:prSet/>
      <dgm:spPr/>
      <dgm:t>
        <a:bodyPr/>
        <a:lstStyle/>
        <a:p>
          <a:endParaRPr lang="cs-CZ"/>
        </a:p>
      </dgm:t>
    </dgm:pt>
    <dgm:pt modelId="{1851DAF1-13C0-4109-8390-9DB87B38B3DA}">
      <dgm:prSet phldrT="[Text]" custT="1"/>
      <dgm:spPr/>
      <dgm:t>
        <a:bodyPr/>
        <a:lstStyle/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Dopady projektu </a:t>
          </a:r>
        </a:p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(0-35 bodů)</a:t>
          </a:r>
          <a:endParaRPr lang="cs-CZ" sz="1800" dirty="0"/>
        </a:p>
      </dgm:t>
    </dgm:pt>
    <dgm:pt modelId="{1C17F13B-058E-4A57-94D0-EFA30AF5C5DD}" type="parTrans" cxnId="{886E2262-AB0B-41EB-89D7-B21192A8991E}">
      <dgm:prSet/>
      <dgm:spPr/>
      <dgm:t>
        <a:bodyPr/>
        <a:lstStyle/>
        <a:p>
          <a:endParaRPr lang="cs-CZ"/>
        </a:p>
      </dgm:t>
    </dgm:pt>
    <dgm:pt modelId="{69A3C909-E3BD-4BE5-9210-47D1132AC48A}" type="sibTrans" cxnId="{886E2262-AB0B-41EB-89D7-B21192A8991E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7E5157B9-C810-4E82-8800-3E6F683AA465}" type="pres">
      <dgm:prSet presAssocID="{DDB6ADBB-8553-492D-B00D-49CFF15D9233}" presName="Name10" presStyleLbl="parChTrans1D2" presStyleIdx="0" presStyleCnt="4"/>
      <dgm:spPr/>
    </dgm:pt>
    <dgm:pt modelId="{0049CF31-26CB-4072-AC1C-F47A99950DA3}" type="pres">
      <dgm:prSet presAssocID="{69754304-746B-4B93-A194-6054CA94D63D}" presName="hierRoot2" presStyleCnt="0"/>
      <dgm:spPr/>
    </dgm:pt>
    <dgm:pt modelId="{22736DD4-3D23-47A8-94F8-AFD84E22943F}" type="pres">
      <dgm:prSet presAssocID="{69754304-746B-4B93-A194-6054CA94D63D}" presName="composite2" presStyleCnt="0"/>
      <dgm:spPr/>
    </dgm:pt>
    <dgm:pt modelId="{29355B93-58E7-40B9-A9A7-D71CE35F1DE0}" type="pres">
      <dgm:prSet presAssocID="{69754304-746B-4B93-A194-6054CA94D63D}" presName="background2" presStyleLbl="node2" presStyleIdx="0" presStyleCnt="4"/>
      <dgm:spPr/>
    </dgm:pt>
    <dgm:pt modelId="{788A2A88-F5FF-4E55-AEDD-C8A3E2B06576}" type="pres">
      <dgm:prSet presAssocID="{69754304-746B-4B93-A194-6054CA94D63D}" presName="text2" presStyleLbl="fgAcc2" presStyleIdx="0" presStyleCnt="4">
        <dgm:presLayoutVars>
          <dgm:chPref val="3"/>
        </dgm:presLayoutVars>
      </dgm:prSet>
      <dgm:spPr/>
    </dgm:pt>
    <dgm:pt modelId="{FFAA0D2D-D848-4A02-904E-A7980C9BBCAE}" type="pres">
      <dgm:prSet presAssocID="{69754304-746B-4B93-A194-6054CA94D63D}" presName="hierChild3" presStyleCnt="0"/>
      <dgm:spPr/>
    </dgm:pt>
    <dgm:pt modelId="{A2A97E96-E458-4DFA-95DF-F440EEAC0DC2}" type="pres">
      <dgm:prSet presAssocID="{1C17F13B-058E-4A57-94D0-EFA30AF5C5DD}" presName="Name10" presStyleLbl="parChTrans1D2" presStyleIdx="1" presStyleCnt="4"/>
      <dgm:spPr/>
    </dgm:pt>
    <dgm:pt modelId="{0AE285B2-FF63-4134-8AD4-A572713BAA71}" type="pres">
      <dgm:prSet presAssocID="{1851DAF1-13C0-4109-8390-9DB87B38B3DA}" presName="hierRoot2" presStyleCnt="0"/>
      <dgm:spPr/>
    </dgm:pt>
    <dgm:pt modelId="{62B000CE-2ADB-46A6-A486-7ADE741D8A9A}" type="pres">
      <dgm:prSet presAssocID="{1851DAF1-13C0-4109-8390-9DB87B38B3DA}" presName="composite2" presStyleCnt="0"/>
      <dgm:spPr/>
    </dgm:pt>
    <dgm:pt modelId="{E76B1160-7540-4995-B8F8-99003202A4F9}" type="pres">
      <dgm:prSet presAssocID="{1851DAF1-13C0-4109-8390-9DB87B38B3DA}" presName="background2" presStyleLbl="node2" presStyleIdx="1" presStyleCnt="4"/>
      <dgm:spPr/>
    </dgm:pt>
    <dgm:pt modelId="{CBB5BCDF-3A57-4758-95B8-75CB8AD1604C}" type="pres">
      <dgm:prSet presAssocID="{1851DAF1-13C0-4109-8390-9DB87B38B3DA}" presName="text2" presStyleLbl="fgAcc2" presStyleIdx="1" presStyleCnt="4">
        <dgm:presLayoutVars>
          <dgm:chPref val="3"/>
        </dgm:presLayoutVars>
      </dgm:prSet>
      <dgm:spPr/>
    </dgm:pt>
    <dgm:pt modelId="{CA7D55C7-3895-4989-85B5-B82BCC0290C8}" type="pres">
      <dgm:prSet presAssocID="{1851DAF1-13C0-4109-8390-9DB87B38B3DA}" presName="hierChild3" presStyleCnt="0"/>
      <dgm:spPr/>
    </dgm:pt>
    <dgm:pt modelId="{3F50D344-9765-434E-8BC0-08AE68445F0D}" type="pres">
      <dgm:prSet presAssocID="{0C255B4E-B798-438C-82E4-CEB8EDF62C38}" presName="Name10" presStyleLbl="parChTrans1D2" presStyleIdx="2" presStyleCnt="4"/>
      <dgm:spPr/>
    </dgm:pt>
    <dgm:pt modelId="{A0FE094A-6CE5-4EE1-952E-B581268B82FF}" type="pres">
      <dgm:prSet presAssocID="{593133F3-51F0-412A-801D-50CB37422D79}" presName="hierRoot2" presStyleCnt="0"/>
      <dgm:spPr/>
    </dgm:pt>
    <dgm:pt modelId="{F466E150-8EF7-49CF-BE46-6A044F6F1357}" type="pres">
      <dgm:prSet presAssocID="{593133F3-51F0-412A-801D-50CB37422D79}" presName="composite2" presStyleCnt="0"/>
      <dgm:spPr/>
    </dgm:pt>
    <dgm:pt modelId="{BB5D0DDC-D3AA-4C61-9CFE-D67EC012D759}" type="pres">
      <dgm:prSet presAssocID="{593133F3-51F0-412A-801D-50CB37422D79}" presName="background2" presStyleLbl="node2" presStyleIdx="2" presStyleCnt="4"/>
      <dgm:spPr/>
    </dgm:pt>
    <dgm:pt modelId="{388AEFDF-3821-438F-9F8C-D8ECF6C34B8B}" type="pres">
      <dgm:prSet presAssocID="{593133F3-51F0-412A-801D-50CB37422D79}" presName="text2" presStyleLbl="fgAcc2" presStyleIdx="2" presStyleCnt="4" custScaleX="165307" custScaleY="162913">
        <dgm:presLayoutVars>
          <dgm:chPref val="3"/>
        </dgm:presLayoutVars>
      </dgm:prSet>
      <dgm:spPr>
        <a:xfrm>
          <a:off x="4612545" y="2109162"/>
          <a:ext cx="1804556" cy="1145893"/>
        </a:xfrm>
        <a:prstGeom prst="roundRect">
          <a:avLst>
            <a:gd name="adj" fmla="val 10000"/>
          </a:avLst>
        </a:prstGeom>
      </dgm:spPr>
    </dgm:pt>
    <dgm:pt modelId="{F05989BA-CA07-44E4-9E8E-C9FBF03E6F9A}" type="pres">
      <dgm:prSet presAssocID="{593133F3-51F0-412A-801D-50CB37422D79}" presName="hierChild3" presStyleCnt="0"/>
      <dgm:spPr/>
    </dgm:pt>
    <dgm:pt modelId="{2CAD3D0F-5737-4E57-8821-E61B3A94146A}" type="pres">
      <dgm:prSet presAssocID="{B014A598-04F3-4D1C-9A88-5ECD1D1BD112}" presName="Name10" presStyleLbl="parChTrans1D2" presStyleIdx="3" presStyleCnt="4"/>
      <dgm:spPr/>
    </dgm:pt>
    <dgm:pt modelId="{E910727F-A99E-4210-A792-07B6919239B4}" type="pres">
      <dgm:prSet presAssocID="{58F742CD-31C6-4FCF-9401-21791C9E8CE5}" presName="hierRoot2" presStyleCnt="0"/>
      <dgm:spPr/>
    </dgm:pt>
    <dgm:pt modelId="{FD6DCF71-516A-4671-9224-64C6FB0BB018}" type="pres">
      <dgm:prSet presAssocID="{58F742CD-31C6-4FCF-9401-21791C9E8CE5}" presName="composite2" presStyleCnt="0"/>
      <dgm:spPr/>
    </dgm:pt>
    <dgm:pt modelId="{5250D7C8-83DE-459B-BE9E-D9A61EBF57DB}" type="pres">
      <dgm:prSet presAssocID="{58F742CD-31C6-4FCF-9401-21791C9E8CE5}" presName="background2" presStyleLbl="node2" presStyleIdx="3" presStyleCnt="4"/>
      <dgm:spPr/>
    </dgm:pt>
    <dgm:pt modelId="{01661E4E-6597-4477-802C-11EFFE9138C5}" type="pres">
      <dgm:prSet presAssocID="{58F742CD-31C6-4FCF-9401-21791C9E8CE5}" presName="text2" presStyleLbl="fgAcc2" presStyleIdx="3" presStyleCnt="4" custScaleX="101970" custScaleY="88609">
        <dgm:presLayoutVars>
          <dgm:chPref val="3"/>
        </dgm:presLayoutVars>
      </dgm:prSet>
      <dgm:spPr>
        <a:xfrm>
          <a:off x="7125194" y="2094355"/>
          <a:ext cx="2522219" cy="1635873"/>
        </a:xfrm>
        <a:prstGeom prst="roundRect">
          <a:avLst>
            <a:gd name="adj" fmla="val 10000"/>
          </a:avLst>
        </a:prstGeom>
      </dgm:spPr>
    </dgm:pt>
    <dgm:pt modelId="{5787B64B-465D-48A0-AAC1-C10DAEFFE784}" type="pres">
      <dgm:prSet presAssocID="{58F742CD-31C6-4FCF-9401-21791C9E8CE5}" presName="hierChild3" presStyleCnt="0"/>
      <dgm:spPr/>
    </dgm:pt>
  </dgm:ptLst>
  <dgm:cxnLst>
    <dgm:cxn modelId="{62BEB608-498A-44C1-BE03-85B777C167B4}" type="presOf" srcId="{593133F3-51F0-412A-801D-50CB37422D79}" destId="{388AEFDF-3821-438F-9F8C-D8ECF6C34B8B}" srcOrd="0" destOrd="0" presId="urn:microsoft.com/office/officeart/2005/8/layout/hierarchy1"/>
    <dgm:cxn modelId="{886E2262-AB0B-41EB-89D7-B21192A8991E}" srcId="{8EC4B520-D67A-41DE-8BCD-31D54B1D8672}" destId="{1851DAF1-13C0-4109-8390-9DB87B38B3DA}" srcOrd="1" destOrd="0" parTransId="{1C17F13B-058E-4A57-94D0-EFA30AF5C5DD}" sibTransId="{69A3C909-E3BD-4BE5-9210-47D1132AC48A}"/>
    <dgm:cxn modelId="{DF378247-D39F-429F-8CE6-60354EECE6DD}" srcId="{8EC4B520-D67A-41DE-8BCD-31D54B1D8672}" destId="{69754304-746B-4B93-A194-6054CA94D63D}" srcOrd="0" destOrd="0" parTransId="{DDB6ADBB-8553-492D-B00D-49CFF15D9233}" sibTransId="{E322530C-ADB3-4185-9466-58C037D21A55}"/>
    <dgm:cxn modelId="{79C66D58-02CF-4890-8765-E8A685E62E70}" type="presOf" srcId="{0C255B4E-B798-438C-82E4-CEB8EDF62C38}" destId="{3F50D344-9765-434E-8BC0-08AE68445F0D}" srcOrd="0" destOrd="0" presId="urn:microsoft.com/office/officeart/2005/8/layout/hierarchy1"/>
    <dgm:cxn modelId="{EBE85087-8B75-4ECF-B89E-FB6F58BC707D}" type="presOf" srcId="{69754304-746B-4B93-A194-6054CA94D63D}" destId="{788A2A88-F5FF-4E55-AEDD-C8A3E2B06576}" srcOrd="0" destOrd="0" presId="urn:microsoft.com/office/officeart/2005/8/layout/hierarchy1"/>
    <dgm:cxn modelId="{446EBC96-9D1A-47B2-B09E-90C85F3D1254}" type="presOf" srcId="{58F742CD-31C6-4FCF-9401-21791C9E8CE5}" destId="{01661E4E-6597-4477-802C-11EFFE9138C5}" srcOrd="0" destOrd="0" presId="urn:microsoft.com/office/officeart/2005/8/layout/hierarchy1"/>
    <dgm:cxn modelId="{92CA13AC-7D74-4094-AC94-CFEECC89830F}" srcId="{8EC4B520-D67A-41DE-8BCD-31D54B1D8672}" destId="{593133F3-51F0-412A-801D-50CB37422D79}" srcOrd="2" destOrd="0" parTransId="{0C255B4E-B798-438C-82E4-CEB8EDF62C38}" sibTransId="{F75006AD-134D-4AC0-8035-82F17DBFC781}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48A712D2-9C4D-479A-B921-90079491202E}" type="presOf" srcId="{1C17F13B-058E-4A57-94D0-EFA30AF5C5DD}" destId="{A2A97E96-E458-4DFA-95DF-F440EEAC0DC2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ECFF19D9-5E14-4EAB-9AB5-AAEB85434E9B}" type="presOf" srcId="{B014A598-04F3-4D1C-9A88-5ECD1D1BD112}" destId="{2CAD3D0F-5737-4E57-8821-E61B3A94146A}" srcOrd="0" destOrd="0" presId="urn:microsoft.com/office/officeart/2005/8/layout/hierarchy1"/>
    <dgm:cxn modelId="{339123DC-1C5E-4C08-90CC-BB2B140235D5}" type="presOf" srcId="{1851DAF1-13C0-4109-8390-9DB87B38B3DA}" destId="{CBB5BCDF-3A57-4758-95B8-75CB8AD1604C}" srcOrd="0" destOrd="0" presId="urn:microsoft.com/office/officeart/2005/8/layout/hierarchy1"/>
    <dgm:cxn modelId="{70A108E0-A1FB-48FE-A76F-0E97728C9409}" srcId="{8EC4B520-D67A-41DE-8BCD-31D54B1D8672}" destId="{58F742CD-31C6-4FCF-9401-21791C9E8CE5}" srcOrd="3" destOrd="0" parTransId="{B014A598-04F3-4D1C-9A88-5ECD1D1BD112}" sibTransId="{1AD92E8F-EA5C-4A84-8FB9-191C73F26D20}"/>
    <dgm:cxn modelId="{2514DFE4-9F19-48F2-A02B-C5209AEBADBC}" type="presOf" srcId="{DDB6ADBB-8553-492D-B00D-49CFF15D9233}" destId="{7E5157B9-C810-4E82-8800-3E6F683AA465}" srcOrd="0" destOrd="0" presId="urn:microsoft.com/office/officeart/2005/8/layout/hierarchy1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A3B1A985-D5B6-444D-A919-1D283479B6F7}" type="presParOf" srcId="{3E87FCBD-5280-47B6-B3B0-30EC388C3BD1}" destId="{7E5157B9-C810-4E82-8800-3E6F683AA465}" srcOrd="0" destOrd="0" presId="urn:microsoft.com/office/officeart/2005/8/layout/hierarchy1"/>
    <dgm:cxn modelId="{CB6F3B21-4560-4BC4-90E0-AE0182786845}" type="presParOf" srcId="{3E87FCBD-5280-47B6-B3B0-30EC388C3BD1}" destId="{0049CF31-26CB-4072-AC1C-F47A99950DA3}" srcOrd="1" destOrd="0" presId="urn:microsoft.com/office/officeart/2005/8/layout/hierarchy1"/>
    <dgm:cxn modelId="{A6A07DB9-288F-45C1-BC78-DF7962348EB2}" type="presParOf" srcId="{0049CF31-26CB-4072-AC1C-F47A99950DA3}" destId="{22736DD4-3D23-47A8-94F8-AFD84E22943F}" srcOrd="0" destOrd="0" presId="urn:microsoft.com/office/officeart/2005/8/layout/hierarchy1"/>
    <dgm:cxn modelId="{C1B6F589-11AB-4EFB-8DFE-F957E03FC13D}" type="presParOf" srcId="{22736DD4-3D23-47A8-94F8-AFD84E22943F}" destId="{29355B93-58E7-40B9-A9A7-D71CE35F1DE0}" srcOrd="0" destOrd="0" presId="urn:microsoft.com/office/officeart/2005/8/layout/hierarchy1"/>
    <dgm:cxn modelId="{E629CB45-3FDC-4A4E-826C-DA59D40D3DAF}" type="presParOf" srcId="{22736DD4-3D23-47A8-94F8-AFD84E22943F}" destId="{788A2A88-F5FF-4E55-AEDD-C8A3E2B06576}" srcOrd="1" destOrd="0" presId="urn:microsoft.com/office/officeart/2005/8/layout/hierarchy1"/>
    <dgm:cxn modelId="{1F3FD8EF-0487-447B-8A38-C03548208C18}" type="presParOf" srcId="{0049CF31-26CB-4072-AC1C-F47A99950DA3}" destId="{FFAA0D2D-D848-4A02-904E-A7980C9BBCAE}" srcOrd="1" destOrd="0" presId="urn:microsoft.com/office/officeart/2005/8/layout/hierarchy1"/>
    <dgm:cxn modelId="{D3C680FC-1A63-404C-84B1-AD2A8AFC41C6}" type="presParOf" srcId="{3E87FCBD-5280-47B6-B3B0-30EC388C3BD1}" destId="{A2A97E96-E458-4DFA-95DF-F440EEAC0DC2}" srcOrd="2" destOrd="0" presId="urn:microsoft.com/office/officeart/2005/8/layout/hierarchy1"/>
    <dgm:cxn modelId="{71634909-DF8F-48AF-AB3B-3676FEE68AF4}" type="presParOf" srcId="{3E87FCBD-5280-47B6-B3B0-30EC388C3BD1}" destId="{0AE285B2-FF63-4134-8AD4-A572713BAA71}" srcOrd="3" destOrd="0" presId="urn:microsoft.com/office/officeart/2005/8/layout/hierarchy1"/>
    <dgm:cxn modelId="{742E6278-10E6-4A73-A9DC-1E7B5FF20668}" type="presParOf" srcId="{0AE285B2-FF63-4134-8AD4-A572713BAA71}" destId="{62B000CE-2ADB-46A6-A486-7ADE741D8A9A}" srcOrd="0" destOrd="0" presId="urn:microsoft.com/office/officeart/2005/8/layout/hierarchy1"/>
    <dgm:cxn modelId="{4CF78239-3A68-4B7B-942D-8D7463A17957}" type="presParOf" srcId="{62B000CE-2ADB-46A6-A486-7ADE741D8A9A}" destId="{E76B1160-7540-4995-B8F8-99003202A4F9}" srcOrd="0" destOrd="0" presId="urn:microsoft.com/office/officeart/2005/8/layout/hierarchy1"/>
    <dgm:cxn modelId="{81CC62B8-143E-4BE1-ADDE-6B299D3BD43B}" type="presParOf" srcId="{62B000CE-2ADB-46A6-A486-7ADE741D8A9A}" destId="{CBB5BCDF-3A57-4758-95B8-75CB8AD1604C}" srcOrd="1" destOrd="0" presId="urn:microsoft.com/office/officeart/2005/8/layout/hierarchy1"/>
    <dgm:cxn modelId="{5DB4BAEB-006B-4206-9903-E151300030FB}" type="presParOf" srcId="{0AE285B2-FF63-4134-8AD4-A572713BAA71}" destId="{CA7D55C7-3895-4989-85B5-B82BCC0290C8}" srcOrd="1" destOrd="0" presId="urn:microsoft.com/office/officeart/2005/8/layout/hierarchy1"/>
    <dgm:cxn modelId="{EAA04A58-78D4-47C5-901D-5C582380CEE4}" type="presParOf" srcId="{3E87FCBD-5280-47B6-B3B0-30EC388C3BD1}" destId="{3F50D344-9765-434E-8BC0-08AE68445F0D}" srcOrd="4" destOrd="0" presId="urn:microsoft.com/office/officeart/2005/8/layout/hierarchy1"/>
    <dgm:cxn modelId="{154C2BE3-AB70-40EA-9761-616461B2ED2E}" type="presParOf" srcId="{3E87FCBD-5280-47B6-B3B0-30EC388C3BD1}" destId="{A0FE094A-6CE5-4EE1-952E-B581268B82FF}" srcOrd="5" destOrd="0" presId="urn:microsoft.com/office/officeart/2005/8/layout/hierarchy1"/>
    <dgm:cxn modelId="{927ECEE9-B90E-442F-AC0A-2060663C663E}" type="presParOf" srcId="{A0FE094A-6CE5-4EE1-952E-B581268B82FF}" destId="{F466E150-8EF7-49CF-BE46-6A044F6F1357}" srcOrd="0" destOrd="0" presId="urn:microsoft.com/office/officeart/2005/8/layout/hierarchy1"/>
    <dgm:cxn modelId="{558BC930-6AD5-4971-B1E1-282B8119AE6E}" type="presParOf" srcId="{F466E150-8EF7-49CF-BE46-6A044F6F1357}" destId="{BB5D0DDC-D3AA-4C61-9CFE-D67EC012D759}" srcOrd="0" destOrd="0" presId="urn:microsoft.com/office/officeart/2005/8/layout/hierarchy1"/>
    <dgm:cxn modelId="{E34FE9D4-E1B9-483F-A3B7-917CBC3AE077}" type="presParOf" srcId="{F466E150-8EF7-49CF-BE46-6A044F6F1357}" destId="{388AEFDF-3821-438F-9F8C-D8ECF6C34B8B}" srcOrd="1" destOrd="0" presId="urn:microsoft.com/office/officeart/2005/8/layout/hierarchy1"/>
    <dgm:cxn modelId="{CCF6745F-3010-4170-A01B-6A4C39976246}" type="presParOf" srcId="{A0FE094A-6CE5-4EE1-952E-B581268B82FF}" destId="{F05989BA-CA07-44E4-9E8E-C9FBF03E6F9A}" srcOrd="1" destOrd="0" presId="urn:microsoft.com/office/officeart/2005/8/layout/hierarchy1"/>
    <dgm:cxn modelId="{8886B48D-AE76-4891-B2EA-F7A61DBE15D8}" type="presParOf" srcId="{3E87FCBD-5280-47B6-B3B0-30EC388C3BD1}" destId="{2CAD3D0F-5737-4E57-8821-E61B3A94146A}" srcOrd="6" destOrd="0" presId="urn:microsoft.com/office/officeart/2005/8/layout/hierarchy1"/>
    <dgm:cxn modelId="{2C54401C-8D44-4260-891D-90B28F03D61C}" type="presParOf" srcId="{3E87FCBD-5280-47B6-B3B0-30EC388C3BD1}" destId="{E910727F-A99E-4210-A792-07B6919239B4}" srcOrd="7" destOrd="0" presId="urn:microsoft.com/office/officeart/2005/8/layout/hierarchy1"/>
    <dgm:cxn modelId="{C111109F-E273-4174-808F-CFA77B8BC136}" type="presParOf" srcId="{E910727F-A99E-4210-A792-07B6919239B4}" destId="{FD6DCF71-516A-4671-9224-64C6FB0BB018}" srcOrd="0" destOrd="0" presId="urn:microsoft.com/office/officeart/2005/8/layout/hierarchy1"/>
    <dgm:cxn modelId="{F20E0B4F-B077-48E0-901B-4B0956469D8C}" type="presParOf" srcId="{FD6DCF71-516A-4671-9224-64C6FB0BB018}" destId="{5250D7C8-83DE-459B-BE9E-D9A61EBF57DB}" srcOrd="0" destOrd="0" presId="urn:microsoft.com/office/officeart/2005/8/layout/hierarchy1"/>
    <dgm:cxn modelId="{AF305A37-DA2F-400B-BAEB-2F00998134D5}" type="presParOf" srcId="{FD6DCF71-516A-4671-9224-64C6FB0BB018}" destId="{01661E4E-6597-4477-802C-11EFFE9138C5}" srcOrd="1" destOrd="0" presId="urn:microsoft.com/office/officeart/2005/8/layout/hierarchy1"/>
    <dgm:cxn modelId="{A4F9204B-0567-49A4-907D-D2992EA24AFE}" type="presParOf" srcId="{E910727F-A99E-4210-A792-07B6919239B4}" destId="{5787B64B-465D-48A0-AAC1-C10DAEFFE7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3200" b="1" dirty="0"/>
            <a:t>Realizace</a:t>
          </a:r>
          <a:br>
            <a:rPr lang="cs-CZ" sz="3200" b="1" dirty="0"/>
          </a:br>
          <a:r>
            <a:rPr lang="cs-CZ" sz="2200" b="1" dirty="0"/>
            <a:t>(až 30 bodů)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593133F3-51F0-412A-801D-50CB37422D79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3.1 Popis způsobu řešení </a:t>
          </a:r>
          <a:b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</a:b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(plánované aktivity)</a:t>
          </a:r>
          <a:endParaRPr lang="cs-CZ" sz="2000" b="0" kern="1200" dirty="0">
            <a:solidFill>
              <a:schemeClr val="bg1"/>
            </a:solidFill>
          </a:endParaRPr>
        </a:p>
        <a:p>
          <a:r>
            <a:rPr lang="cs-CZ" sz="1800" b="1" kern="1200" dirty="0">
              <a:solidFill>
                <a:schemeClr val="bg1"/>
              </a:solidFill>
            </a:rPr>
            <a:t>(0-25 bodů</a:t>
          </a:r>
          <a:r>
            <a:rPr lang="cs-CZ" sz="1800" kern="1200" dirty="0">
              <a:solidFill>
                <a:schemeClr val="bg1"/>
              </a:solidFill>
            </a:rPr>
            <a:t>)</a:t>
          </a:r>
          <a:endParaRPr lang="cs-CZ" sz="1800" kern="1200" dirty="0"/>
        </a:p>
      </dgm:t>
    </dgm:pt>
    <dgm:pt modelId="{0C255B4E-B798-438C-82E4-CEB8EDF62C38}" type="parTrans" cxnId="{92CA13AC-7D74-4094-AC94-CFEECC89830F}">
      <dgm:prSet/>
      <dgm:spPr/>
      <dgm:t>
        <a:bodyPr/>
        <a:lstStyle/>
        <a:p>
          <a:endParaRPr lang="cs-CZ"/>
        </a:p>
      </dgm:t>
    </dgm:pt>
    <dgm:pt modelId="{F75006AD-134D-4AC0-8035-82F17DBFC781}" type="sibTrans" cxnId="{92CA13AC-7D74-4094-AC94-CFEECC89830F}">
      <dgm:prSet/>
      <dgm:spPr/>
      <dgm:t>
        <a:bodyPr/>
        <a:lstStyle/>
        <a:p>
          <a:endParaRPr lang="cs-CZ"/>
        </a:p>
      </dgm:t>
    </dgm:pt>
    <dgm:pt modelId="{56DA6310-FB3B-46D4-8750-D7DFDE5607A7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3.2 Zainteresované subjekty a cílové skupiny </a:t>
          </a:r>
        </a:p>
        <a:p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</a:t>
          </a: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0-5 bodů</a:t>
          </a:r>
          <a:r>
            <a:rPr lang="cs-CZ" sz="2400" kern="1200" dirty="0">
              <a:solidFill>
                <a:schemeClr val="bg1"/>
              </a:solidFill>
            </a:rPr>
            <a:t>)</a:t>
          </a:r>
          <a:endParaRPr lang="cs-CZ" sz="2400" kern="1200" dirty="0"/>
        </a:p>
      </dgm:t>
    </dgm:pt>
    <dgm:pt modelId="{1A44D55B-07E0-47DA-A004-6384A516F1A0}" type="parTrans" cxnId="{6F5AD2E2-B843-4EEE-8BF9-BBF507BBED61}">
      <dgm:prSet/>
      <dgm:spPr/>
      <dgm:t>
        <a:bodyPr/>
        <a:lstStyle/>
        <a:p>
          <a:endParaRPr lang="cs-CZ"/>
        </a:p>
      </dgm:t>
    </dgm:pt>
    <dgm:pt modelId="{5845FC75-F1C9-46D4-9F98-A569672D31B0}" type="sibTrans" cxnId="{6F5AD2E2-B843-4EEE-8BF9-BBF507BBED61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3F50D344-9765-434E-8BC0-08AE68445F0D}" type="pres">
      <dgm:prSet presAssocID="{0C255B4E-B798-438C-82E4-CEB8EDF62C38}" presName="Name10" presStyleLbl="parChTrans1D2" presStyleIdx="0" presStyleCnt="2"/>
      <dgm:spPr/>
    </dgm:pt>
    <dgm:pt modelId="{A0FE094A-6CE5-4EE1-952E-B581268B82FF}" type="pres">
      <dgm:prSet presAssocID="{593133F3-51F0-412A-801D-50CB37422D79}" presName="hierRoot2" presStyleCnt="0"/>
      <dgm:spPr/>
    </dgm:pt>
    <dgm:pt modelId="{F466E150-8EF7-49CF-BE46-6A044F6F1357}" type="pres">
      <dgm:prSet presAssocID="{593133F3-51F0-412A-801D-50CB37422D79}" presName="composite2" presStyleCnt="0"/>
      <dgm:spPr/>
    </dgm:pt>
    <dgm:pt modelId="{BB5D0DDC-D3AA-4C61-9CFE-D67EC012D759}" type="pres">
      <dgm:prSet presAssocID="{593133F3-51F0-412A-801D-50CB37422D79}" presName="background2" presStyleLbl="node2" presStyleIdx="0" presStyleCnt="2"/>
      <dgm:spPr/>
    </dgm:pt>
    <dgm:pt modelId="{388AEFDF-3821-438F-9F8C-D8ECF6C34B8B}" type="pres">
      <dgm:prSet presAssocID="{593133F3-51F0-412A-801D-50CB37422D79}" presName="text2" presStyleLbl="fgAcc2" presStyleIdx="0" presStyleCnt="2" custScaleX="116651" custScaleY="126648">
        <dgm:presLayoutVars>
          <dgm:chPref val="3"/>
        </dgm:presLayoutVars>
      </dgm:prSet>
      <dgm:spPr>
        <a:xfrm>
          <a:off x="4612545" y="2109162"/>
          <a:ext cx="1804556" cy="1145893"/>
        </a:xfrm>
        <a:prstGeom prst="roundRect">
          <a:avLst>
            <a:gd name="adj" fmla="val 10000"/>
          </a:avLst>
        </a:prstGeom>
      </dgm:spPr>
    </dgm:pt>
    <dgm:pt modelId="{F05989BA-CA07-44E4-9E8E-C9FBF03E6F9A}" type="pres">
      <dgm:prSet presAssocID="{593133F3-51F0-412A-801D-50CB37422D79}" presName="hierChild3" presStyleCnt="0"/>
      <dgm:spPr/>
    </dgm:pt>
    <dgm:pt modelId="{A54C9E61-D59D-4DCC-AC6E-EF4E6DC05FC0}" type="pres">
      <dgm:prSet presAssocID="{1A44D55B-07E0-47DA-A004-6384A516F1A0}" presName="Name10" presStyleLbl="parChTrans1D2" presStyleIdx="1" presStyleCnt="2"/>
      <dgm:spPr/>
    </dgm:pt>
    <dgm:pt modelId="{754322C1-C9F6-4B55-B165-1558F89EFAFF}" type="pres">
      <dgm:prSet presAssocID="{56DA6310-FB3B-46D4-8750-D7DFDE5607A7}" presName="hierRoot2" presStyleCnt="0"/>
      <dgm:spPr/>
    </dgm:pt>
    <dgm:pt modelId="{70B46291-3B29-4563-9BCE-CC13354BC7A0}" type="pres">
      <dgm:prSet presAssocID="{56DA6310-FB3B-46D4-8750-D7DFDE5607A7}" presName="composite2" presStyleCnt="0"/>
      <dgm:spPr/>
    </dgm:pt>
    <dgm:pt modelId="{75445E8D-E02A-4A7A-9786-6532EF0FA025}" type="pres">
      <dgm:prSet presAssocID="{56DA6310-FB3B-46D4-8750-D7DFDE5607A7}" presName="background2" presStyleLbl="node2" presStyleIdx="1" presStyleCnt="2"/>
      <dgm:spPr/>
    </dgm:pt>
    <dgm:pt modelId="{9A112983-D64F-4524-BD29-0B69EC8965A6}" type="pres">
      <dgm:prSet presAssocID="{56DA6310-FB3B-46D4-8750-D7DFDE5607A7}" presName="text2" presStyleLbl="fgAcc2" presStyleIdx="1" presStyleCnt="2" custScaleX="120198" custScaleY="12664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29AFEDC5-3F59-4208-B501-3C3E27585083}" type="pres">
      <dgm:prSet presAssocID="{56DA6310-FB3B-46D4-8750-D7DFDE5607A7}" presName="hierChild3" presStyleCnt="0"/>
      <dgm:spPr/>
    </dgm:pt>
  </dgm:ptLst>
  <dgm:cxnLst>
    <dgm:cxn modelId="{62BEB608-498A-44C1-BE03-85B777C167B4}" type="presOf" srcId="{593133F3-51F0-412A-801D-50CB37422D79}" destId="{388AEFDF-3821-438F-9F8C-D8ECF6C34B8B}" srcOrd="0" destOrd="0" presId="urn:microsoft.com/office/officeart/2005/8/layout/hierarchy1"/>
    <dgm:cxn modelId="{79C66D58-02CF-4890-8765-E8A685E62E70}" type="presOf" srcId="{0C255B4E-B798-438C-82E4-CEB8EDF62C38}" destId="{3F50D344-9765-434E-8BC0-08AE68445F0D}" srcOrd="0" destOrd="0" presId="urn:microsoft.com/office/officeart/2005/8/layout/hierarchy1"/>
    <dgm:cxn modelId="{92CA13AC-7D74-4094-AC94-CFEECC89830F}" srcId="{8EC4B520-D67A-41DE-8BCD-31D54B1D8672}" destId="{593133F3-51F0-412A-801D-50CB37422D79}" srcOrd="0" destOrd="0" parTransId="{0C255B4E-B798-438C-82E4-CEB8EDF62C38}" sibTransId="{F75006AD-134D-4AC0-8035-82F17DBFC781}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66F031C4-1EC7-426D-AC39-0851C11847FC}" type="presOf" srcId="{1A44D55B-07E0-47DA-A004-6384A516F1A0}" destId="{A54C9E61-D59D-4DCC-AC6E-EF4E6DC05FC0}" srcOrd="0" destOrd="0" presId="urn:microsoft.com/office/officeart/2005/8/layout/hierarchy1"/>
    <dgm:cxn modelId="{6A3289D7-C51D-448A-BE73-F6E331E92693}" type="presOf" srcId="{56DA6310-FB3B-46D4-8750-D7DFDE5607A7}" destId="{9A112983-D64F-4524-BD29-0B69EC8965A6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6F5AD2E2-B843-4EEE-8BF9-BBF507BBED61}" srcId="{8EC4B520-D67A-41DE-8BCD-31D54B1D8672}" destId="{56DA6310-FB3B-46D4-8750-D7DFDE5607A7}" srcOrd="1" destOrd="0" parTransId="{1A44D55B-07E0-47DA-A004-6384A516F1A0}" sibTransId="{5845FC75-F1C9-46D4-9F98-A569672D31B0}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EAA04A58-78D4-47C5-901D-5C582380CEE4}" type="presParOf" srcId="{3E87FCBD-5280-47B6-B3B0-30EC388C3BD1}" destId="{3F50D344-9765-434E-8BC0-08AE68445F0D}" srcOrd="0" destOrd="0" presId="urn:microsoft.com/office/officeart/2005/8/layout/hierarchy1"/>
    <dgm:cxn modelId="{154C2BE3-AB70-40EA-9761-616461B2ED2E}" type="presParOf" srcId="{3E87FCBD-5280-47B6-B3B0-30EC388C3BD1}" destId="{A0FE094A-6CE5-4EE1-952E-B581268B82FF}" srcOrd="1" destOrd="0" presId="urn:microsoft.com/office/officeart/2005/8/layout/hierarchy1"/>
    <dgm:cxn modelId="{927ECEE9-B90E-442F-AC0A-2060663C663E}" type="presParOf" srcId="{A0FE094A-6CE5-4EE1-952E-B581268B82FF}" destId="{F466E150-8EF7-49CF-BE46-6A044F6F1357}" srcOrd="0" destOrd="0" presId="urn:microsoft.com/office/officeart/2005/8/layout/hierarchy1"/>
    <dgm:cxn modelId="{558BC930-6AD5-4971-B1E1-282B8119AE6E}" type="presParOf" srcId="{F466E150-8EF7-49CF-BE46-6A044F6F1357}" destId="{BB5D0DDC-D3AA-4C61-9CFE-D67EC012D759}" srcOrd="0" destOrd="0" presId="urn:microsoft.com/office/officeart/2005/8/layout/hierarchy1"/>
    <dgm:cxn modelId="{E34FE9D4-E1B9-483F-A3B7-917CBC3AE077}" type="presParOf" srcId="{F466E150-8EF7-49CF-BE46-6A044F6F1357}" destId="{388AEFDF-3821-438F-9F8C-D8ECF6C34B8B}" srcOrd="1" destOrd="0" presId="urn:microsoft.com/office/officeart/2005/8/layout/hierarchy1"/>
    <dgm:cxn modelId="{CCF6745F-3010-4170-A01B-6A4C39976246}" type="presParOf" srcId="{A0FE094A-6CE5-4EE1-952E-B581268B82FF}" destId="{F05989BA-CA07-44E4-9E8E-C9FBF03E6F9A}" srcOrd="1" destOrd="0" presId="urn:microsoft.com/office/officeart/2005/8/layout/hierarchy1"/>
    <dgm:cxn modelId="{598C10AB-D106-4238-AAAE-59FA242381E2}" type="presParOf" srcId="{3E87FCBD-5280-47B6-B3B0-30EC388C3BD1}" destId="{A54C9E61-D59D-4DCC-AC6E-EF4E6DC05FC0}" srcOrd="2" destOrd="0" presId="urn:microsoft.com/office/officeart/2005/8/layout/hierarchy1"/>
    <dgm:cxn modelId="{E9565E4E-D9D4-4A99-819A-0F80556F7D7A}" type="presParOf" srcId="{3E87FCBD-5280-47B6-B3B0-30EC388C3BD1}" destId="{754322C1-C9F6-4B55-B165-1558F89EFAFF}" srcOrd="3" destOrd="0" presId="urn:microsoft.com/office/officeart/2005/8/layout/hierarchy1"/>
    <dgm:cxn modelId="{92AB54C3-75F6-44A3-B26B-E5F3C3ABA3F0}" type="presParOf" srcId="{754322C1-C9F6-4B55-B165-1558F89EFAFF}" destId="{70B46291-3B29-4563-9BCE-CC13354BC7A0}" srcOrd="0" destOrd="0" presId="urn:microsoft.com/office/officeart/2005/8/layout/hierarchy1"/>
    <dgm:cxn modelId="{F7E9E51E-DE7D-4294-86B1-D2BB17A905B9}" type="presParOf" srcId="{70B46291-3B29-4563-9BCE-CC13354BC7A0}" destId="{75445E8D-E02A-4A7A-9786-6532EF0FA025}" srcOrd="0" destOrd="0" presId="urn:microsoft.com/office/officeart/2005/8/layout/hierarchy1"/>
    <dgm:cxn modelId="{F8B3BF7A-3B69-4880-AF82-9F0CA7F8793B}" type="presParOf" srcId="{70B46291-3B29-4563-9BCE-CC13354BC7A0}" destId="{9A112983-D64F-4524-BD29-0B69EC8965A6}" srcOrd="1" destOrd="0" presId="urn:microsoft.com/office/officeart/2005/8/layout/hierarchy1"/>
    <dgm:cxn modelId="{BFB57E0E-F0C1-47DE-A95F-2F058D453B67}" type="presParOf" srcId="{754322C1-C9F6-4B55-B165-1558F89EFAFF}" destId="{29AFEDC5-3F59-4208-B501-3C3E275850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D3D0F-5737-4E57-8821-E61B3A94146A}">
      <dsp:nvSpPr>
        <dsp:cNvPr id="0" name=""/>
        <dsp:cNvSpPr/>
      </dsp:nvSpPr>
      <dsp:spPr>
        <a:xfrm>
          <a:off x="4675666" y="1297026"/>
          <a:ext cx="3871172" cy="610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570"/>
              </a:lnTo>
              <a:lnTo>
                <a:pt x="3871172" y="446570"/>
              </a:lnTo>
              <a:lnTo>
                <a:pt x="3871172" y="610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D344-9765-434E-8BC0-08AE68445F0D}">
      <dsp:nvSpPr>
        <dsp:cNvPr id="0" name=""/>
        <dsp:cNvSpPr/>
      </dsp:nvSpPr>
      <dsp:spPr>
        <a:xfrm>
          <a:off x="4675666" y="1297026"/>
          <a:ext cx="1114763" cy="610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570"/>
              </a:lnTo>
              <a:lnTo>
                <a:pt x="1114763" y="446570"/>
              </a:lnTo>
              <a:lnTo>
                <a:pt x="1114763" y="610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97E96-E458-4DFA-95DF-F440EEAC0DC2}">
      <dsp:nvSpPr>
        <dsp:cNvPr id="0" name=""/>
        <dsp:cNvSpPr/>
      </dsp:nvSpPr>
      <dsp:spPr>
        <a:xfrm>
          <a:off x="3051440" y="1297026"/>
          <a:ext cx="1624226" cy="610402"/>
        </a:xfrm>
        <a:custGeom>
          <a:avLst/>
          <a:gdLst/>
          <a:ahLst/>
          <a:cxnLst/>
          <a:rect l="0" t="0" r="0" b="0"/>
          <a:pathLst>
            <a:path>
              <a:moveTo>
                <a:pt x="1624226" y="0"/>
              </a:moveTo>
              <a:lnTo>
                <a:pt x="1624226" y="446570"/>
              </a:lnTo>
              <a:lnTo>
                <a:pt x="0" y="446570"/>
              </a:lnTo>
              <a:lnTo>
                <a:pt x="0" y="610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57B9-C810-4E82-8800-3E6F683AA465}">
      <dsp:nvSpPr>
        <dsp:cNvPr id="0" name=""/>
        <dsp:cNvSpPr/>
      </dsp:nvSpPr>
      <dsp:spPr>
        <a:xfrm>
          <a:off x="889930" y="1297026"/>
          <a:ext cx="3785735" cy="610402"/>
        </a:xfrm>
        <a:custGeom>
          <a:avLst/>
          <a:gdLst/>
          <a:ahLst/>
          <a:cxnLst/>
          <a:rect l="0" t="0" r="0" b="0"/>
          <a:pathLst>
            <a:path>
              <a:moveTo>
                <a:pt x="3785735" y="0"/>
              </a:moveTo>
              <a:lnTo>
                <a:pt x="3785735" y="446570"/>
              </a:lnTo>
              <a:lnTo>
                <a:pt x="0" y="446570"/>
              </a:lnTo>
              <a:lnTo>
                <a:pt x="0" y="6104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791412" y="174023"/>
          <a:ext cx="1768507" cy="112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3987913" y="360699"/>
          <a:ext cx="1768507" cy="1123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Hodnoticí kritéria</a:t>
          </a:r>
        </a:p>
      </dsp:txBody>
      <dsp:txXfrm>
        <a:off x="4020805" y="393591"/>
        <a:ext cx="1702723" cy="1057218"/>
      </dsp:txXfrm>
    </dsp:sp>
    <dsp:sp modelId="{29355B93-58E7-40B9-A9A7-D71CE35F1DE0}">
      <dsp:nvSpPr>
        <dsp:cNvPr id="0" name=""/>
        <dsp:cNvSpPr/>
      </dsp:nvSpPr>
      <dsp:spPr>
        <a:xfrm>
          <a:off x="5676" y="1907428"/>
          <a:ext cx="1768507" cy="112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2A88-F5FF-4E55-AEDD-C8A3E2B06576}">
      <dsp:nvSpPr>
        <dsp:cNvPr id="0" name=""/>
        <dsp:cNvSpPr/>
      </dsp:nvSpPr>
      <dsp:spPr>
        <a:xfrm>
          <a:off x="202177" y="2094104"/>
          <a:ext cx="1768507" cy="1123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Základní východiska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(0-10 bodů)</a:t>
          </a:r>
          <a:endParaRPr lang="cs-CZ" sz="1800" kern="1200" dirty="0"/>
        </a:p>
      </dsp:txBody>
      <dsp:txXfrm>
        <a:off x="235069" y="2126996"/>
        <a:ext cx="1702723" cy="1057218"/>
      </dsp:txXfrm>
    </dsp:sp>
    <dsp:sp modelId="{E76B1160-7540-4995-B8F8-99003202A4F9}">
      <dsp:nvSpPr>
        <dsp:cNvPr id="0" name=""/>
        <dsp:cNvSpPr/>
      </dsp:nvSpPr>
      <dsp:spPr>
        <a:xfrm>
          <a:off x="2167186" y="1907428"/>
          <a:ext cx="1768507" cy="1123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CDF-3A57-4758-95B8-75CB8AD1604C}">
      <dsp:nvSpPr>
        <dsp:cNvPr id="0" name=""/>
        <dsp:cNvSpPr/>
      </dsp:nvSpPr>
      <dsp:spPr>
        <a:xfrm>
          <a:off x="2363687" y="2094104"/>
          <a:ext cx="1768507" cy="1123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Dopady projektu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(0-35 bodů)</a:t>
          </a:r>
          <a:endParaRPr lang="cs-CZ" sz="1800" kern="1200" dirty="0"/>
        </a:p>
      </dsp:txBody>
      <dsp:txXfrm>
        <a:off x="2396579" y="2126996"/>
        <a:ext cx="1702723" cy="1057218"/>
      </dsp:txXfrm>
    </dsp:sp>
    <dsp:sp modelId="{BB5D0DDC-D3AA-4C61-9CFE-D67EC012D759}">
      <dsp:nvSpPr>
        <dsp:cNvPr id="0" name=""/>
        <dsp:cNvSpPr/>
      </dsp:nvSpPr>
      <dsp:spPr>
        <a:xfrm>
          <a:off x="4328695" y="1907428"/>
          <a:ext cx="2923467" cy="1829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EFDF-3821-438F-9F8C-D8ECF6C34B8B}">
      <dsp:nvSpPr>
        <dsp:cNvPr id="0" name=""/>
        <dsp:cNvSpPr/>
      </dsp:nvSpPr>
      <dsp:spPr>
        <a:xfrm>
          <a:off x="4525196" y="2094104"/>
          <a:ext cx="2923467" cy="1829516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Realizace</a:t>
          </a:r>
          <a:r>
            <a:rPr lang="cs-CZ" sz="1800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(0-30 bodů)</a:t>
          </a:r>
          <a:endParaRPr lang="cs-CZ" sz="1800" kern="1200" dirty="0"/>
        </a:p>
      </dsp:txBody>
      <dsp:txXfrm>
        <a:off x="4578781" y="2147689"/>
        <a:ext cx="2816297" cy="1722346"/>
      </dsp:txXfrm>
    </dsp:sp>
    <dsp:sp modelId="{5250D7C8-83DE-459B-BE9E-D9A61EBF57DB}">
      <dsp:nvSpPr>
        <dsp:cNvPr id="0" name=""/>
        <dsp:cNvSpPr/>
      </dsp:nvSpPr>
      <dsp:spPr>
        <a:xfrm>
          <a:off x="7645164" y="1907428"/>
          <a:ext cx="1803347" cy="99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61E4E-6597-4477-802C-11EFFE9138C5}">
      <dsp:nvSpPr>
        <dsp:cNvPr id="0" name=""/>
        <dsp:cNvSpPr/>
      </dsp:nvSpPr>
      <dsp:spPr>
        <a:xfrm>
          <a:off x="7841665" y="2094104"/>
          <a:ext cx="1803347" cy="99508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Předpoklady (0-25 bodů)</a:t>
          </a:r>
        </a:p>
      </dsp:txBody>
      <dsp:txXfrm>
        <a:off x="7870810" y="2123249"/>
        <a:ext cx="1745057" cy="936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E61-D59D-4DCC-AC6E-EF4E6DC05FC0}">
      <dsp:nvSpPr>
        <dsp:cNvPr id="0" name=""/>
        <dsp:cNvSpPr/>
      </dsp:nvSpPr>
      <dsp:spPr>
        <a:xfrm>
          <a:off x="4632234" y="1327656"/>
          <a:ext cx="1650666" cy="787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150"/>
              </a:lnTo>
              <a:lnTo>
                <a:pt x="1650666" y="576150"/>
              </a:lnTo>
              <a:lnTo>
                <a:pt x="1650666" y="787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D344-9765-434E-8BC0-08AE68445F0D}">
      <dsp:nvSpPr>
        <dsp:cNvPr id="0" name=""/>
        <dsp:cNvSpPr/>
      </dsp:nvSpPr>
      <dsp:spPr>
        <a:xfrm>
          <a:off x="3073804" y="1327656"/>
          <a:ext cx="1558430" cy="787521"/>
        </a:xfrm>
        <a:custGeom>
          <a:avLst/>
          <a:gdLst/>
          <a:ahLst/>
          <a:cxnLst/>
          <a:rect l="0" t="0" r="0" b="0"/>
          <a:pathLst>
            <a:path>
              <a:moveTo>
                <a:pt x="1558430" y="0"/>
              </a:moveTo>
              <a:lnTo>
                <a:pt x="1558430" y="576150"/>
              </a:lnTo>
              <a:lnTo>
                <a:pt x="0" y="576150"/>
              </a:lnTo>
              <a:lnTo>
                <a:pt x="0" y="787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491398" y="-121204"/>
          <a:ext cx="2281671" cy="1448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3744917" y="119638"/>
          <a:ext cx="2281671" cy="1448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Realizace</a:t>
          </a:r>
          <a:br>
            <a:rPr lang="cs-CZ" sz="3200" b="1" kern="1200" dirty="0"/>
          </a:br>
          <a:r>
            <a:rPr lang="cs-CZ" sz="2200" b="1" kern="1200" dirty="0"/>
            <a:t>(až 30 bodů)</a:t>
          </a:r>
        </a:p>
      </dsp:txBody>
      <dsp:txXfrm>
        <a:off x="3787353" y="162074"/>
        <a:ext cx="2196799" cy="1363989"/>
      </dsp:txXfrm>
    </dsp:sp>
    <dsp:sp modelId="{BB5D0DDC-D3AA-4C61-9CFE-D67EC012D759}">
      <dsp:nvSpPr>
        <dsp:cNvPr id="0" name=""/>
        <dsp:cNvSpPr/>
      </dsp:nvSpPr>
      <dsp:spPr>
        <a:xfrm>
          <a:off x="1743007" y="2115178"/>
          <a:ext cx="2661593" cy="1834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EFDF-3821-438F-9F8C-D8ECF6C34B8B}">
      <dsp:nvSpPr>
        <dsp:cNvPr id="0" name=""/>
        <dsp:cNvSpPr/>
      </dsp:nvSpPr>
      <dsp:spPr>
        <a:xfrm>
          <a:off x="1996526" y="2356021"/>
          <a:ext cx="2661593" cy="1834954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3.1 Popis způsobu řešení </a:t>
          </a:r>
          <a:b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</a:b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(plánované aktivity)</a:t>
          </a:r>
          <a:endParaRPr lang="cs-CZ" sz="2000" b="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bg1"/>
              </a:solidFill>
            </a:rPr>
            <a:t>(0-25 bodů</a:t>
          </a:r>
          <a:r>
            <a:rPr lang="cs-CZ" sz="1800" kern="1200" dirty="0">
              <a:solidFill>
                <a:schemeClr val="bg1"/>
              </a:solidFill>
            </a:rPr>
            <a:t>)</a:t>
          </a:r>
          <a:endParaRPr lang="cs-CZ" sz="1800" kern="1200" dirty="0"/>
        </a:p>
      </dsp:txBody>
      <dsp:txXfrm>
        <a:off x="2050270" y="2409765"/>
        <a:ext cx="2554105" cy="1727466"/>
      </dsp:txXfrm>
    </dsp:sp>
    <dsp:sp modelId="{75445E8D-E02A-4A7A-9786-6532EF0FA025}">
      <dsp:nvSpPr>
        <dsp:cNvPr id="0" name=""/>
        <dsp:cNvSpPr/>
      </dsp:nvSpPr>
      <dsp:spPr>
        <a:xfrm>
          <a:off x="4911639" y="2115178"/>
          <a:ext cx="2742524" cy="1834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12983-D64F-4524-BD29-0B69EC8965A6}">
      <dsp:nvSpPr>
        <dsp:cNvPr id="0" name=""/>
        <dsp:cNvSpPr/>
      </dsp:nvSpPr>
      <dsp:spPr>
        <a:xfrm>
          <a:off x="5165158" y="2356021"/>
          <a:ext cx="2742524" cy="1834954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3.2 Zainteresované subjekty a cílové skupiny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</a:t>
          </a: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0-5 bodů</a:t>
          </a:r>
          <a:r>
            <a:rPr lang="cs-CZ" sz="2400" kern="1200" dirty="0">
              <a:solidFill>
                <a:schemeClr val="bg1"/>
              </a:solidFill>
            </a:rPr>
            <a:t>)</a:t>
          </a:r>
          <a:endParaRPr lang="cs-CZ" sz="2400" kern="1200" dirty="0"/>
        </a:p>
      </dsp:txBody>
      <dsp:txXfrm>
        <a:off x="5218902" y="2409765"/>
        <a:ext cx="2635036" cy="172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3E3A8-1B86-4D9E-A509-C849EA4ABA23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AAE4-7016-47B2-A31D-221345C5E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8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0B4B2-97F1-7E0E-0E93-BFB469F29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DA92136-4BB6-BA3A-AEDA-E5AEA118FC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DB8E602-5B47-42C7-EC66-69501510C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26CECF-032D-6697-8A82-DE912419F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522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7DB8C-3566-EF53-CBE0-8F344926C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5D542B4-E0D4-B663-232B-3646AFD204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BD5C17E-BBE0-D8A9-1FB2-89C01F598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750AA6-D6A8-DC63-7563-0ADF87532E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532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0C557-A276-E48C-9673-BC59011D3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058C4CA-7982-414E-12C6-A4AC70E065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6F35BD-B402-171E-A407-74F813DEF5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C493AF-8E38-616C-F388-29AD1AC886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1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31117-B4C1-BCE5-5590-FF5F6F7B8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220D003-6C0D-5989-BB62-68EA722E41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74B90B3-BD9F-9CE7-70EA-3F97EB59E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2C4386-9B81-8725-9E8A-66D208860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5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7FB5B-0FA4-7D35-04F1-DCEA2CF0C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E350C27-FB24-6BE7-0ADA-080A8C368F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C3F0A9B-CBD1-26FD-11F5-25FD3E6DD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B859D0-9412-66B0-B902-0F1311EE1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79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F0CD8-538D-CA78-0E1A-879449DE6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9A4A96C-A1DC-D206-65FA-6AB4E1E457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51A754E-2463-406D-4EC5-6AFD55E46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C579E5-FB90-A049-35C9-C83FF3CDAB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94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6082C-0BA2-27D9-087B-DAFFAA235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C48C382-3355-2FD2-9BA5-D556003C56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3340EE5-1E70-B957-3DBB-C063FD84B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6F3E91-26DE-F029-5F82-A13D0BCF6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3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326D7-25D1-D587-4730-DA2B099A1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B888C40-2977-55FA-98A0-F651BBB186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FF4BD57-1C3D-6B74-25D8-24EB926432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F308A3-DE0A-93E5-967B-2520527EC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62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B91C9-71D8-D691-C5B9-5EBB4D30A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B1EAFE0-5CE9-D954-6027-026A76DAE4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686A736-1AA1-B154-DCEA-5F74B1546B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370B39-8437-5D74-D6C8-C454896C46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9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83EC2-92FE-5D4D-9A13-A58C6BEB1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DA97AD2-8973-A0FB-0789-4C2D74B562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F788F6-C45E-3D76-46A8-C682AF28C2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9DB246-ACB8-C0BD-C1A9-8460116CFB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67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E81D6-C9CB-1253-6316-D39E57E19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A33C25-51CA-B536-3E8F-F92DD40AAF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CFB7751-B463-C171-64C8-3BD07EE5EF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578AEF-93E8-D178-CB1A-545B2C2BA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5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3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4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06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21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6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37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7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3E1197-074C-433E-9F39-E629A5FD868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6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96587F-59D2-4C56-A60C-E705DE3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51" y="560439"/>
            <a:ext cx="4419734" cy="3709642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Informační seminář </a:t>
            </a:r>
            <a:br>
              <a:rPr lang="cs-CZ" sz="2800" b="1" dirty="0">
                <a:solidFill>
                  <a:schemeClr val="tx1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pro předkladatele velkých projektů do 1. kola výzvy programu Udržitelný turismus a posílení biodiverzity</a:t>
            </a:r>
            <a:br>
              <a:rPr lang="cs-CZ" sz="2800" b="1" dirty="0">
                <a:solidFill>
                  <a:schemeClr val="tx1"/>
                </a:solidFill>
              </a:rPr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Ministerstvo životního prostředí</a:t>
            </a:r>
            <a:br>
              <a:rPr lang="cs-CZ" sz="2800" b="1" dirty="0"/>
            </a:br>
            <a:r>
              <a:rPr lang="cs-CZ" sz="2800" b="1" dirty="0"/>
              <a:t>21</a:t>
            </a:r>
            <a:r>
              <a:rPr lang="cs-CZ" sz="2400" b="1" dirty="0"/>
              <a:t>. ledna 2025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DAA46B9-B7E8-4487-B28E-C63A6EB7A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7191 h 6985200"/>
              <a:gd name="connsiteX6" fmla="*/ 1 w 6858001"/>
              <a:gd name="connsiteY6" fmla="*/ 887191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7191"/>
                </a:lnTo>
                <a:lnTo>
                  <a:pt x="1" y="887191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C866818C-1E5F-475A-B310-3C06B555F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DE338D-ACAE-4AB8-BA49-4669F3A73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0633"/>
            <a:ext cx="5449471" cy="1189714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2AFDE8-E1ED-4A49-B8B3-4953F4B8A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374880-BFD4-4C03-BE00-CB80236D9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008" y="3747980"/>
            <a:ext cx="4955311" cy="19363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829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557DA2-4279-3764-7542-D7FF47030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0DA2FB4D-EF41-70FC-92D8-298918BFC6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A9400191-7C35-A4F3-EA5A-9C5B56DEA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C4CB3AFA-D9A1-2789-0B63-F5E986B01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1FEBC-88A7-BC49-E016-64C0EFCB4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151815"/>
            <a:ext cx="7883499" cy="879107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Zainteresované subjekty a cílové skupiny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E312993E-F059-438C-5ECE-45019E6D0E2F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054D581F-9D44-D031-CDEA-AA01F09F24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DA79DAC-50E8-16FE-6DAC-4672AFC0870E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C5DD1F-C8F6-FF10-5A95-05B62F03F89F}"/>
              </a:ext>
            </a:extLst>
          </p:cNvPr>
          <p:cNvSpPr txBox="1"/>
          <p:nvPr/>
        </p:nvSpPr>
        <p:spPr>
          <a:xfrm>
            <a:off x="695869" y="1750478"/>
            <a:ext cx="8517807" cy="4054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Times New Roman" panose="02020603050405020304" pitchFamily="18" charset="0"/>
              </a:rPr>
              <a:t>Identifikace hlavních zainteresovaných subjektů</a:t>
            </a: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b="1" dirty="0">
                <a:solidFill>
                  <a:srgbClr val="337B8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Seznam subjektů: seznam všech relevantních zainteresovaných subjektů s uvedením jejich vlivu a zájmu na projektu. </a:t>
            </a: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cs-CZ" sz="500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Zainteresovaný subjekt 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Times New Roman" panose="02020603050405020304" pitchFamily="18" charset="0"/>
              </a:rPr>
              <a:t>= stakeholder</a:t>
            </a:r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	není partner projektu </a:t>
            </a: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cs-CZ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tj. nepodílí se finančně, nerealizuje aktivity, ale projekt se ho dotýká (území, cílová skupina, žijící obyvatele a jejich zájem…)</a:t>
            </a:r>
            <a:endParaRPr lang="cs-CZ" b="1" i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endParaRPr lang="cs-CZ" b="1" i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b="1" i="1" dirty="0">
                <a:solidFill>
                  <a:srgbClr val="337B8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Uvést zainteresované subjekty - žadatel prokazuje řešení projektu v </a:t>
            </a:r>
            <a:r>
              <a:rPr lang="cs-CZ" b="1" i="1">
                <a:solidFill>
                  <a:srgbClr val="337B8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širším povědomí, </a:t>
            </a:r>
            <a:r>
              <a:rPr lang="cs-CZ" b="1" i="1" dirty="0">
                <a:solidFill>
                  <a:srgbClr val="337B8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 případě municipalit je důležitá jejich podpora</a:t>
            </a:r>
          </a:p>
        </p:txBody>
      </p:sp>
      <p:sp>
        <p:nvSpPr>
          <p:cNvPr id="4" name="Znak násobení 3">
            <a:extLst>
              <a:ext uri="{FF2B5EF4-FFF2-40B4-BE49-F238E27FC236}">
                <a16:creationId xmlns:a16="http://schemas.microsoft.com/office/drawing/2014/main" id="{D8804236-00F0-9B75-635F-09DD797F57AC}"/>
              </a:ext>
            </a:extLst>
          </p:cNvPr>
          <p:cNvSpPr/>
          <p:nvPr/>
        </p:nvSpPr>
        <p:spPr>
          <a:xfrm>
            <a:off x="5528173" y="2995530"/>
            <a:ext cx="825910" cy="70791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D970D7EB-E3A8-64A7-DB6E-042D1CDB413D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8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29AEA5-1A92-2A06-DBD7-9494B0C98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9FBBCEAB-F5DB-5640-E192-B8011E94EF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0FF42EDD-4FE6-A92C-896A-ACBBB6370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4ABEE52-B405-4543-4923-20E33DFA3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10607-C644-8FFA-8892-8E6518C5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7883499" cy="665609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Zainteresované subjekty a cílové skupiny</a:t>
            </a: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ACCA044-2C21-DEC9-DFA7-D36C2C4BDC80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F01AEDAC-AE36-D4F8-3E6E-D37EE6A000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509DF8A-E646-AEB5-882F-726C772F0C58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FD25B62-BB19-BA61-7B74-0DB6E6823DEA}"/>
              </a:ext>
            </a:extLst>
          </p:cNvPr>
          <p:cNvSpPr txBox="1"/>
          <p:nvPr/>
        </p:nvSpPr>
        <p:spPr>
          <a:xfrm>
            <a:off x="629880" y="2209756"/>
            <a:ext cx="851780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Identifikace a zapojení cílových skupin</a:t>
            </a:r>
            <a:endParaRPr lang="cs-CZ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b="1" dirty="0">
                <a:solidFill>
                  <a:srgbClr val="337B8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Seznam cílových skupin: Seznam všech cílových skupin s uvedením jejich charakteristik, potřeb a očekávání</a:t>
            </a:r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cs-CZ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sz="1600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asný popis cílových skupin k jednotlivým druhům aktivit, pro něž jsou aktivity potřebné, a proč.</a:t>
            </a: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sz="1600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lvl="1" algn="ctr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sz="1600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různá aktivita může být různá cílová skupina        uvést</a:t>
            </a:r>
            <a:endParaRPr lang="cs-CZ" sz="1600" b="1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cs-CZ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Šipka: dvojitá 3">
            <a:extLst>
              <a:ext uri="{FF2B5EF4-FFF2-40B4-BE49-F238E27FC236}">
                <a16:creationId xmlns:a16="http://schemas.microsoft.com/office/drawing/2014/main" id="{CBE95D9F-EDD3-ACDB-2365-570CAA3745B4}"/>
              </a:ext>
            </a:extLst>
          </p:cNvPr>
          <p:cNvSpPr/>
          <p:nvPr/>
        </p:nvSpPr>
        <p:spPr>
          <a:xfrm>
            <a:off x="6870155" y="5055793"/>
            <a:ext cx="248658" cy="92207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0DAD579-8D46-2C7D-6D19-CE349C7EE701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48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30C879-1457-8903-0DBF-0062D8A98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299F01F8-E6A5-F34E-C767-2DF97B2E7E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0FE98960-7726-DC7A-58BC-8A5508DC6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D6C4C5DA-F309-89A4-2D51-98ADEE5FB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9412E-F4EC-D75C-BE62-1892949C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7883499" cy="4380011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Zainteresované subjekty a cílové skupiny</a:t>
            </a:r>
            <a:r>
              <a:rPr lang="cs-CZ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1942B776-014B-A3F7-0A22-9E9B1E68B774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9F0306F6-CF10-BC3E-281C-82BB24C9F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36EBA48-EADF-B4C8-9F57-1757DF7C6A49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5676F86-21F0-2C6E-C035-8212AEFE3A97}"/>
              </a:ext>
            </a:extLst>
          </p:cNvPr>
          <p:cNvSpPr txBox="1"/>
          <p:nvPr/>
        </p:nvSpPr>
        <p:spPr>
          <a:xfrm>
            <a:off x="629880" y="2209756"/>
            <a:ext cx="8517807" cy="1102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Seznam zúčastněných stran ze Švýcarska vyjma švýcarské partnery</a:t>
            </a:r>
            <a:endParaRPr lang="cs-CZ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cs-CZ" b="1" dirty="0">
                <a:solidFill>
                  <a:srgbClr val="337B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Seznam zúčastněných stran</a:t>
            </a:r>
            <a:r>
              <a:rPr lang="cs-CZ" dirty="0">
                <a:solidFill>
                  <a:srgbClr val="337B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Seznam zúčastněných stran ze Švýcarska, které se na projektu podílejí.</a:t>
            </a:r>
            <a:endParaRPr lang="cs-CZ" dirty="0">
              <a:solidFill>
                <a:srgbClr val="337B8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BBA4F37-1EF8-00AD-2040-909A526156AC}"/>
              </a:ext>
            </a:extLst>
          </p:cNvPr>
          <p:cNvSpPr txBox="1"/>
          <p:nvPr/>
        </p:nvSpPr>
        <p:spPr>
          <a:xfrm>
            <a:off x="1205002" y="3793526"/>
            <a:ext cx="8765013" cy="968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accent1">
                    <a:lumMod val="9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Akademická sféra v rámci dílčí spolupráce; partnerské město v rámci získání zkušeností…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953CBF1B-5348-F10D-4ADC-25DCF513D22E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955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E8A491-94B6-EE3A-B726-2326E9CC2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C2C53449-C38E-D191-F2AF-4F540AE926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06D0A97F-2A85-8A5B-E3BB-113290376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793FFF61-7824-AA98-AE96-329C44CD3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1B2EC20-7880-7373-CB13-22C24D02D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880" y="563479"/>
            <a:ext cx="8189655" cy="1731871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DĚKUJI VÁM ZA POZORNOST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433EE1-8B75-A079-2478-82391F1669D6}"/>
              </a:ext>
            </a:extLst>
          </p:cNvPr>
          <p:cNvSpPr txBox="1"/>
          <p:nvPr/>
        </p:nvSpPr>
        <p:spPr>
          <a:xfrm>
            <a:off x="777364" y="4256655"/>
            <a:ext cx="7050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chemeClr val="bg2"/>
                </a:solidFill>
                <a:latin typeface="+mj-lt"/>
              </a:rPr>
              <a:t>Lucie Valová</a:t>
            </a:r>
          </a:p>
          <a:p>
            <a:endParaRPr lang="cs-CZ" sz="2000" b="1" dirty="0">
              <a:solidFill>
                <a:schemeClr val="bg2"/>
              </a:solidFill>
              <a:latin typeface="+mj-lt"/>
            </a:endParaRP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lucie.valova@mzp.gov.cz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Te.: 267 122 484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7E6FDC4-D66F-A8DE-0459-402F1BB56CB1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190D7416-57CF-AD2B-ED3E-DB11F405D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8FE8E78-FE27-3318-7F54-9312AC4D56ED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</p:spTree>
    <p:extLst>
      <p:ext uri="{BB962C8B-B14F-4D97-AF65-F5344CB8AC3E}">
        <p14:creationId xmlns:p14="http://schemas.microsoft.com/office/powerpoint/2010/main" val="126218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F4C6FDC-4F28-5F6D-B4FF-14F35E45AC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FE066C41-CCD6-07CD-6C7C-473213D7D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21BF639-5A57-2825-6CB9-EF59C727E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5A8FA22-92AE-4221-AD7F-C3AC08B1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880" y="563479"/>
            <a:ext cx="8189655" cy="1731871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PŘÍPRAVA PROJEKTOVÉHO NÁVRHU ŽÁDOSTI – 2. část: realizace projektu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89AAEA-2991-4D63-BCFA-E85EF298D4B5}"/>
              </a:ext>
            </a:extLst>
          </p:cNvPr>
          <p:cNvSpPr txBox="1"/>
          <p:nvPr/>
        </p:nvSpPr>
        <p:spPr>
          <a:xfrm>
            <a:off x="597185" y="4361349"/>
            <a:ext cx="7050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bg2"/>
                </a:solidFill>
                <a:latin typeface="+mj-lt"/>
              </a:rPr>
              <a:t>Lucie Valová</a:t>
            </a:r>
          </a:p>
          <a:p>
            <a:r>
              <a:rPr lang="cs-CZ" sz="2400" b="1" dirty="0">
                <a:solidFill>
                  <a:schemeClr val="bg2"/>
                </a:solidFill>
                <a:latin typeface="+mj-lt"/>
              </a:rPr>
              <a:t>Odbor finančních a dobrovolných nástrojů</a:t>
            </a:r>
          </a:p>
          <a:p>
            <a:r>
              <a:rPr lang="cs-CZ" sz="2400" b="1" dirty="0">
                <a:solidFill>
                  <a:schemeClr val="bg2"/>
                </a:solidFill>
                <a:latin typeface="+mj-lt"/>
              </a:rPr>
              <a:t>Oddělení mezinárodních programů a projektů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7B75C9A-4D87-F926-5695-10A0E2D04AA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FE3AB32A-2327-1B83-7791-55B7A4ECC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B2CB0D2-D368-279C-5B3B-26CEC1EA2D7A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</p:spTree>
    <p:extLst>
      <p:ext uri="{BB962C8B-B14F-4D97-AF65-F5344CB8AC3E}">
        <p14:creationId xmlns:p14="http://schemas.microsoft.com/office/powerpoint/2010/main" val="425625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28A229-EFBD-F954-2865-12DFC3F43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D0A2A-1395-482F-AA50-A504BBB8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84A318E2-69B3-A9D6-A541-F29F97FC92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67490" y="1389241"/>
          <a:ext cx="9650690" cy="419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5CDB0E72-C59C-0AAD-CCE4-3915B0523560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38895A89-D5AE-555E-A28D-DF944EC75E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B174047-DAB0-2989-179F-1E89FD848A09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</p:spTree>
    <p:extLst>
      <p:ext uri="{BB962C8B-B14F-4D97-AF65-F5344CB8AC3E}">
        <p14:creationId xmlns:p14="http://schemas.microsoft.com/office/powerpoint/2010/main" val="406558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E29638-59F6-9645-615F-EAF6766CC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D4233-3678-A616-EB16-3B09E5FE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10B785E-D896-61A9-01A9-947923A1F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09753"/>
              </p:ext>
            </p:extLst>
          </p:nvPr>
        </p:nvGraphicFramePr>
        <p:xfrm>
          <a:off x="1267490" y="1389241"/>
          <a:ext cx="9650690" cy="419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54164EEE-9B69-81CB-C002-62DAA690274D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504F29CC-0641-214F-24FB-1AFAE30DB6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871E9C1-71DE-9F43-1534-663BC09E9AE2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</p:spTree>
    <p:extLst>
      <p:ext uri="{BB962C8B-B14F-4D97-AF65-F5344CB8AC3E}">
        <p14:creationId xmlns:p14="http://schemas.microsoft.com/office/powerpoint/2010/main" val="151465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EC550C-629C-4722-7826-4717A2645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2ADD21FB-379C-4B3E-2634-8DE236E0F3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937F6819-119D-D5D5-541E-F16E67EB1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3A49CDA1-B6CD-73C7-0200-CD70C8B93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5359E76-AB96-1E09-D029-9A72FCF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80" y="63253"/>
            <a:ext cx="8956571" cy="1139993"/>
          </a:xfrm>
        </p:spPr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FA0EC-6510-CB9A-C172-80C3E8FF5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8425630" cy="438001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Popis způsobu řešení (plánované aktivity) </a:t>
            </a:r>
            <a:r>
              <a:rPr lang="cs-CZ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25 bodů, 6 000 znaků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stručně popíše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realizační aktivity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(jak, kde, kdy a kdo je bude realizovat) a jejich výsledky, včetně indikátorů pro jejich ověření. Objasní vazbu aktivit na stanovené cíle. Charakterizuje aktivity související s komunikací, šířením povědomí o projektu a jeho výsledcích mezi různé cílové skupiny.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uvede hlavní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výstupy aktivit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popíše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realizace projektu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Aktivity projektu musí být jednoznačné, realistické (proveditelné v době realizace projektu s navrženým rozpočtem a prostředky) a vzájemně propojené s environmentálním problémem a jeho příčinami, cíli a výsledky.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1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D46755C6-2120-88CC-8EAD-E8721DA15CBC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79D43557-5888-D9C9-16C6-DB818684B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CB2A73E-6F08-B6E9-158A-C9C3BE89BBFB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</p:spTree>
    <p:extLst>
      <p:ext uri="{BB962C8B-B14F-4D97-AF65-F5344CB8AC3E}">
        <p14:creationId xmlns:p14="http://schemas.microsoft.com/office/powerpoint/2010/main" val="304628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08E830-F889-90C2-8351-2FB83C9CC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B8411285-FE08-7DCC-E733-41FCDA4A5F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59C208ED-381C-E3BC-9DAE-C86EDB9FF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E300B3F7-7742-2586-F355-A6D528E4D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F93AA-85C0-ACA3-1DAA-3B6601E3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8425630" cy="438001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Popis způsobu řešení (plánované aktivity)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realizační aktivity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800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Konkrétní popis jednotlivých aktivit s detailním vysvětlením, jak budou prováděny, </a:t>
            </a:r>
            <a:r>
              <a:rPr lang="cs-CZ" sz="16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kdo je bude realizovat, kde a kdy se uskuteční.</a:t>
            </a:r>
          </a:p>
          <a:p>
            <a:pPr lvl="0" algn="ctr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Obecný popis </a:t>
            </a: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komunikačních</a:t>
            </a:r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aktivit a strategie pro šíření povědomí o projektu.</a:t>
            </a:r>
            <a:endParaRPr lang="cs-CZ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výstupy aktivit</a:t>
            </a:r>
            <a:endParaRPr lang="cs-CZ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Identifikace a obecný popis hlavních výstupů jednotlivých aktivit projektu.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DBÁT NA LOGICKOU PROVÁZANOST JEDNOTLIVÝCH AKTIVIT SE VŠEMI DALŠÍMI KRITÉRII</a:t>
            </a: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1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51EB765-65B7-2EF6-503D-AE08700CC04E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AD1DBD48-F47C-7A92-8702-C5D234E56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6C5D397-46EC-879A-0174-0286C84B873A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C11A56E3-A45D-9E6D-6585-FE9C9086207B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73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CAC878-E046-1EA4-71FA-587A108B6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2FCD8-2160-C1E6-FD13-8F677072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8425630" cy="438001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E47D76E2-F6E4-BD75-28BD-6CE3C880B5A5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FF4EF2A3-B825-2C2C-15D6-29388BCC02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5509DB6-75B5-E782-FF3A-778A9DDA8B7A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10A59EAE-0600-2AE1-F084-B642F8F28814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5DDF15D-87CF-03DE-E29E-6759327129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136" y="1684150"/>
            <a:ext cx="10345687" cy="332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1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010C07-72BF-6BF8-FA35-9841CBCC5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6A0B158B-9409-659C-ACFE-A86780E6B4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09159DDB-6D9B-2D59-AD05-6D5C24239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071169FF-CE4D-AC83-30E3-83BC64B9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2433B-D958-6958-2E2E-20A84BD6B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8809088" cy="4380011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9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3.1 Popis způsobu řešení (plánované aktivity)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realizace projektu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Aktivity projektu musí být jednoznačné, realistické (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proveditelné v době realizace projektu s navrženým rozpočtem a prostředky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vzájemně propojené s environmentálním problémem a jeho příčinami, cíli a výsledky.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použít slovní popis nebo schéma:</a:t>
            </a:r>
          </a:p>
          <a:p>
            <a:pPr marL="0" indent="0" algn="ctr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délka aktivity </a:t>
            </a:r>
            <a:r>
              <a:rPr lang="cs-CZ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prolínání aktivit </a:t>
            </a:r>
            <a:r>
              <a:rPr lang="cs-CZ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realistické navazování aktivit</a:t>
            </a: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1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F8588F6-DDB6-A19F-3DF4-B73FFAD40126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0D7AE109-D46C-E928-362B-18F306C199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C1EBED3-5535-ECC5-9DF4-879CFF162BE3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419E083-6184-EECE-F474-AD795D591284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31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40139D-FEFC-1199-870E-E402698CE9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0A55620F-50ED-A449-B603-8AF921A7E9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904F9D4E-3269-0DC6-38B2-4D6D28EC8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B69A028B-2714-BBD7-4B27-0AE5C4B93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D37112-E713-2CD4-E08A-E4208435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0" y="1392323"/>
            <a:ext cx="7883499" cy="4380011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Zainteresované subjekty a cílové skupiny </a:t>
            </a:r>
            <a:r>
              <a:rPr lang="cs-CZ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5 bodů, 3 000 znaků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8F9BE268-60A3-DFBC-BB13-22784EBAFC5A}"/>
              </a:ext>
            </a:extLst>
          </p:cNvPr>
          <p:cNvCxnSpPr/>
          <p:nvPr/>
        </p:nvCxnSpPr>
        <p:spPr>
          <a:xfrm>
            <a:off x="629880" y="5706184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DC728C03-9E0C-1118-D7F7-68B9104C49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DF5D5CE-B255-E3F9-10C8-416C5BED6793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– 21. 1. 2025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A15EF03-3AAB-CBA4-01B8-FFE4644EB5AC}"/>
              </a:ext>
            </a:extLst>
          </p:cNvPr>
          <p:cNvSpPr txBox="1"/>
          <p:nvPr/>
        </p:nvSpPr>
        <p:spPr>
          <a:xfrm>
            <a:off x="629880" y="2209756"/>
            <a:ext cx="8517807" cy="257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uvede hlavní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zainteresované subjekty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(stakeholdery), které mohou projekt a jeho výsledky ovlivnit nebo mohou mít na výsledcích projektu zájem.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vyjmenuje hlavní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cílové skupiny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mohou mít z výsledků projektu prospěch. Popíše jejich případné zapojení do projektu (aktivní/pasivní).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Žadatel vyjmenuje všechny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zúčastněné strany ze Švýcarska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které se na projektu podílejí.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157A12F-EF0A-122D-5858-29D37AFBEE4B}"/>
              </a:ext>
            </a:extLst>
          </p:cNvPr>
          <p:cNvSpPr txBox="1">
            <a:spLocks/>
          </p:cNvSpPr>
          <p:nvPr/>
        </p:nvSpPr>
        <p:spPr>
          <a:xfrm>
            <a:off x="629880" y="63253"/>
            <a:ext cx="8956571" cy="1139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>
                <a:solidFill>
                  <a:schemeClr val="bg2"/>
                </a:solidFill>
                <a:ea typeface="+mn-ea"/>
                <a:cs typeface="+mn-cs"/>
              </a:rPr>
              <a:t>HODNOTICÍ KRITÉRIUM č. 3 - REALIZACE</a:t>
            </a: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67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lastní 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F8C6C6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0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6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7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8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9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947</Words>
  <Application>Microsoft Office PowerPoint</Application>
  <PresentationFormat>Širokoúhlá obrazovka</PresentationFormat>
  <Paragraphs>104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Wingdings</vt:lpstr>
      <vt:lpstr>Wingdings 3</vt:lpstr>
      <vt:lpstr>Ion</vt:lpstr>
      <vt:lpstr>Informační seminář  pro předkladatele velkých projektů do 1. kola výzvy programu Udržitelný turismus a posílení biodiverzity      Ministerstvo životního prostředí 21. ledna 2025</vt:lpstr>
      <vt:lpstr>PŘÍPRAVA PROJEKTOVÉHO NÁVRHU ŽÁDOSTI – 2. část: realizace projektu</vt:lpstr>
      <vt:lpstr> HODNOTICÍ KRITÉRIUM č. 3 - REALIZACE </vt:lpstr>
      <vt:lpstr> HODNOTICÍ KRITÉRIUM č. 3 - REALIZACE </vt:lpstr>
      <vt:lpstr> HODNOTICÍ KRITÉRIUM č. 3 - REALIZACE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Kulatý stůl v rámci přípravy nastavení  Druhého příspěvku Programu švýcarsko-české spolupráce  v oblasti udržitelného turismu</dc:title>
  <dc:creator>Svobodová Anna</dc:creator>
  <cp:lastModifiedBy>Lucie Valová</cp:lastModifiedBy>
  <cp:revision>190</cp:revision>
  <cp:lastPrinted>2024-06-13T07:33:11Z</cp:lastPrinted>
  <dcterms:created xsi:type="dcterms:W3CDTF">2023-02-14T13:13:02Z</dcterms:created>
  <dcterms:modified xsi:type="dcterms:W3CDTF">2025-01-20T18:53:12Z</dcterms:modified>
</cp:coreProperties>
</file>