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5"/>
  </p:notesMasterIdLst>
  <p:sldIdLst>
    <p:sldId id="276" r:id="rId2"/>
    <p:sldId id="256" r:id="rId3"/>
    <p:sldId id="296" r:id="rId4"/>
    <p:sldId id="294" r:id="rId5"/>
    <p:sldId id="297" r:id="rId6"/>
    <p:sldId id="300" r:id="rId7"/>
    <p:sldId id="301" r:id="rId8"/>
    <p:sldId id="298" r:id="rId9"/>
    <p:sldId id="288" r:id="rId10"/>
    <p:sldId id="304" r:id="rId11"/>
    <p:sldId id="303" r:id="rId12"/>
    <p:sldId id="302" r:id="rId13"/>
    <p:sldId id="305" r:id="rId14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ečná Markéta" initials="KM" lastIdx="2" clrIdx="0">
    <p:extLst>
      <p:ext uri="{19B8F6BF-5375-455C-9EA6-DF929625EA0E}">
        <p15:presenceInfo xmlns:p15="http://schemas.microsoft.com/office/powerpoint/2012/main" userId="S-1-5-21-3039528631-2850849986-3139846408-41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7B86"/>
    <a:srgbClr val="E39494"/>
    <a:srgbClr val="B015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CF6DDA-EA18-4DD1-A0DD-68A6F9BAEF8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EC4B520-D67A-41DE-8BCD-31D54B1D8672}">
      <dgm:prSet phldrT="[Text]" custT="1"/>
      <dgm:spPr/>
      <dgm:t>
        <a:bodyPr/>
        <a:lstStyle/>
        <a:p>
          <a:r>
            <a:rPr lang="cs-CZ" sz="2000" dirty="0"/>
            <a:t>Hodnoticí kritéria</a:t>
          </a:r>
        </a:p>
      </dgm:t>
    </dgm:pt>
    <dgm:pt modelId="{FF0E0076-576A-4F84-964D-82E37BFA75AD}" type="parTrans" cxnId="{612101F3-C458-46D8-9AAC-52D1E4B8F62A}">
      <dgm:prSet/>
      <dgm:spPr/>
      <dgm:t>
        <a:bodyPr/>
        <a:lstStyle/>
        <a:p>
          <a:endParaRPr lang="cs-CZ"/>
        </a:p>
      </dgm:t>
    </dgm:pt>
    <dgm:pt modelId="{E8F8C7E6-2550-474E-B301-F6EAFE96F20F}" type="sibTrans" cxnId="{612101F3-C458-46D8-9AAC-52D1E4B8F62A}">
      <dgm:prSet/>
      <dgm:spPr/>
      <dgm:t>
        <a:bodyPr/>
        <a:lstStyle/>
        <a:p>
          <a:endParaRPr lang="cs-CZ"/>
        </a:p>
      </dgm:t>
    </dgm:pt>
    <dgm:pt modelId="{69754304-746B-4B93-A194-6054CA94D63D}">
      <dgm:prSet phldrT="[Text]" custT="1"/>
      <dgm:spPr/>
      <dgm:t>
        <a:bodyPr/>
        <a:lstStyle/>
        <a:p>
          <a:pPr>
            <a:buClr>
              <a:srgbClr val="337B86"/>
            </a:buClr>
          </a:pPr>
          <a:r>
            <a:rPr lang="cs-CZ" sz="1800" dirty="0">
              <a:solidFill>
                <a:schemeClr val="bg1"/>
              </a:solidFill>
            </a:rPr>
            <a:t>Základní východiska </a:t>
          </a:r>
        </a:p>
        <a:p>
          <a:pPr>
            <a:buClr>
              <a:srgbClr val="337B86"/>
            </a:buClr>
          </a:pPr>
          <a:r>
            <a:rPr lang="cs-CZ" sz="1800" dirty="0">
              <a:solidFill>
                <a:schemeClr val="bg1"/>
              </a:solidFill>
            </a:rPr>
            <a:t>(0-10 bodů)</a:t>
          </a:r>
          <a:endParaRPr lang="cs-CZ" sz="1800" dirty="0"/>
        </a:p>
      </dgm:t>
    </dgm:pt>
    <dgm:pt modelId="{DDB6ADBB-8553-492D-B00D-49CFF15D9233}" type="parTrans" cxnId="{DF378247-D39F-429F-8CE6-60354EECE6DD}">
      <dgm:prSet/>
      <dgm:spPr/>
      <dgm:t>
        <a:bodyPr/>
        <a:lstStyle/>
        <a:p>
          <a:endParaRPr lang="cs-CZ"/>
        </a:p>
      </dgm:t>
    </dgm:pt>
    <dgm:pt modelId="{E322530C-ADB3-4185-9466-58C037D21A55}" type="sibTrans" cxnId="{DF378247-D39F-429F-8CE6-60354EECE6DD}">
      <dgm:prSet/>
      <dgm:spPr/>
      <dgm:t>
        <a:bodyPr/>
        <a:lstStyle/>
        <a:p>
          <a:endParaRPr lang="cs-CZ"/>
        </a:p>
      </dgm:t>
    </dgm:pt>
    <dgm:pt modelId="{58F742CD-31C6-4FCF-9401-21791C9E8CE5}">
      <dgm:prSet phldrT="[Text]" custT="1"/>
      <dgm:spPr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9050" cap="rnd" cmpd="sng" algn="ctr">
          <a:solidFill>
            <a:srgbClr val="F8C6C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68580" tIns="68580" rIns="68580" bIns="68580" numCol="1" spcCol="1270" anchor="ctr" anchorCtr="0"/>
        <a:lstStyle/>
        <a:p>
          <a:pPr marL="0"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Předpoklady (0-25 bodů)</a:t>
          </a:r>
        </a:p>
      </dgm:t>
    </dgm:pt>
    <dgm:pt modelId="{B014A598-04F3-4D1C-9A88-5ECD1D1BD112}" type="parTrans" cxnId="{70A108E0-A1FB-48FE-A76F-0E97728C9409}">
      <dgm:prSet/>
      <dgm:spPr/>
      <dgm:t>
        <a:bodyPr/>
        <a:lstStyle/>
        <a:p>
          <a:endParaRPr lang="cs-CZ"/>
        </a:p>
      </dgm:t>
    </dgm:pt>
    <dgm:pt modelId="{1AD92E8F-EA5C-4A84-8FB9-191C73F26D20}" type="sibTrans" cxnId="{70A108E0-A1FB-48FE-A76F-0E97728C9409}">
      <dgm:prSet/>
      <dgm:spPr/>
      <dgm:t>
        <a:bodyPr/>
        <a:lstStyle/>
        <a:p>
          <a:endParaRPr lang="cs-CZ"/>
        </a:p>
      </dgm:t>
    </dgm:pt>
    <dgm:pt modelId="{593133F3-51F0-412A-801D-50CB37422D79}">
      <dgm:prSet phldrT="[Text]" custT="1"/>
      <dgm:spPr>
        <a:solidFill>
          <a:srgbClr val="337B86">
            <a:alpha val="88000"/>
          </a:srgbClr>
        </a:solidFill>
        <a:ln w="19050" cap="rnd" cmpd="sng" algn="ctr">
          <a:solidFill>
            <a:srgbClr val="F8C6C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18110" tIns="118110" rIns="118110" bIns="118110" numCol="1" spcCol="1270" anchor="ctr" anchorCtr="0"/>
        <a:lstStyle/>
        <a:p>
          <a:r>
            <a:rPr lang="cs-CZ" sz="3100" b="1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Realizace</a:t>
          </a:r>
          <a:r>
            <a:rPr lang="cs-CZ" sz="1800" kern="1200" dirty="0">
              <a:solidFill>
                <a:schemeClr val="bg1"/>
              </a:solidFill>
            </a:rPr>
            <a:t> </a:t>
          </a:r>
        </a:p>
        <a:p>
          <a:r>
            <a:rPr lang="cs-CZ" sz="1800" kern="1200" dirty="0">
              <a:solidFill>
                <a:schemeClr val="bg1"/>
              </a:solidFill>
            </a:rPr>
            <a:t>(0-30 bodů)</a:t>
          </a:r>
          <a:endParaRPr lang="cs-CZ" sz="1800" kern="1200" dirty="0"/>
        </a:p>
      </dgm:t>
    </dgm:pt>
    <dgm:pt modelId="{0C255B4E-B798-438C-82E4-CEB8EDF62C38}" type="parTrans" cxnId="{92CA13AC-7D74-4094-AC94-CFEECC89830F}">
      <dgm:prSet/>
      <dgm:spPr/>
      <dgm:t>
        <a:bodyPr/>
        <a:lstStyle/>
        <a:p>
          <a:endParaRPr lang="cs-CZ"/>
        </a:p>
      </dgm:t>
    </dgm:pt>
    <dgm:pt modelId="{F75006AD-134D-4AC0-8035-82F17DBFC781}" type="sibTrans" cxnId="{92CA13AC-7D74-4094-AC94-CFEECC89830F}">
      <dgm:prSet/>
      <dgm:spPr/>
      <dgm:t>
        <a:bodyPr/>
        <a:lstStyle/>
        <a:p>
          <a:endParaRPr lang="cs-CZ"/>
        </a:p>
      </dgm:t>
    </dgm:pt>
    <dgm:pt modelId="{1851DAF1-13C0-4109-8390-9DB87B38B3DA}">
      <dgm:prSet phldrT="[Text]" custT="1"/>
      <dgm:spPr/>
      <dgm:t>
        <a:bodyPr/>
        <a:lstStyle/>
        <a:p>
          <a:pPr>
            <a:buClr>
              <a:srgbClr val="337B86"/>
            </a:buClr>
          </a:pPr>
          <a:r>
            <a:rPr lang="cs-CZ" sz="1800" dirty="0">
              <a:solidFill>
                <a:schemeClr val="bg1"/>
              </a:solidFill>
            </a:rPr>
            <a:t>Dopady projektu </a:t>
          </a:r>
        </a:p>
        <a:p>
          <a:pPr>
            <a:buClr>
              <a:srgbClr val="337B86"/>
            </a:buClr>
          </a:pPr>
          <a:r>
            <a:rPr lang="cs-CZ" sz="1800" dirty="0">
              <a:solidFill>
                <a:schemeClr val="bg1"/>
              </a:solidFill>
            </a:rPr>
            <a:t>(0-35 bodů)</a:t>
          </a:r>
          <a:endParaRPr lang="cs-CZ" sz="1800" dirty="0"/>
        </a:p>
      </dgm:t>
    </dgm:pt>
    <dgm:pt modelId="{1C17F13B-058E-4A57-94D0-EFA30AF5C5DD}" type="parTrans" cxnId="{886E2262-AB0B-41EB-89D7-B21192A8991E}">
      <dgm:prSet/>
      <dgm:spPr/>
      <dgm:t>
        <a:bodyPr/>
        <a:lstStyle/>
        <a:p>
          <a:endParaRPr lang="cs-CZ"/>
        </a:p>
      </dgm:t>
    </dgm:pt>
    <dgm:pt modelId="{69A3C909-E3BD-4BE5-9210-47D1132AC48A}" type="sibTrans" cxnId="{886E2262-AB0B-41EB-89D7-B21192A8991E}">
      <dgm:prSet/>
      <dgm:spPr/>
      <dgm:t>
        <a:bodyPr/>
        <a:lstStyle/>
        <a:p>
          <a:endParaRPr lang="cs-CZ"/>
        </a:p>
      </dgm:t>
    </dgm:pt>
    <dgm:pt modelId="{324C49E9-9FF9-42A3-86E1-424563E6F608}" type="pres">
      <dgm:prSet presAssocID="{ADCF6DDA-EA18-4DD1-A0DD-68A6F9BAEF8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1B5B11D-877A-4B7C-94A6-1F180A326E0A}" type="pres">
      <dgm:prSet presAssocID="{8EC4B520-D67A-41DE-8BCD-31D54B1D8672}" presName="hierRoot1" presStyleCnt="0"/>
      <dgm:spPr/>
    </dgm:pt>
    <dgm:pt modelId="{2758CFE3-4F02-4690-8268-DD7098998F87}" type="pres">
      <dgm:prSet presAssocID="{8EC4B520-D67A-41DE-8BCD-31D54B1D8672}" presName="composite" presStyleCnt="0"/>
      <dgm:spPr/>
    </dgm:pt>
    <dgm:pt modelId="{AFB53750-BD4A-4941-98B8-E2615423BD65}" type="pres">
      <dgm:prSet presAssocID="{8EC4B520-D67A-41DE-8BCD-31D54B1D8672}" presName="background" presStyleLbl="node0" presStyleIdx="0" presStyleCnt="1"/>
      <dgm:spPr/>
    </dgm:pt>
    <dgm:pt modelId="{80E0F25E-3091-4721-98B2-92EC1BEFB8D3}" type="pres">
      <dgm:prSet presAssocID="{8EC4B520-D67A-41DE-8BCD-31D54B1D8672}" presName="text" presStyleLbl="fgAcc0" presStyleIdx="0" presStyleCnt="1" custLinFactNeighborX="-2908" custLinFactNeighborY="-8554">
        <dgm:presLayoutVars>
          <dgm:chPref val="3"/>
        </dgm:presLayoutVars>
      </dgm:prSet>
      <dgm:spPr/>
    </dgm:pt>
    <dgm:pt modelId="{3E87FCBD-5280-47B6-B3B0-30EC388C3BD1}" type="pres">
      <dgm:prSet presAssocID="{8EC4B520-D67A-41DE-8BCD-31D54B1D8672}" presName="hierChild2" presStyleCnt="0"/>
      <dgm:spPr/>
    </dgm:pt>
    <dgm:pt modelId="{7E5157B9-C810-4E82-8800-3E6F683AA465}" type="pres">
      <dgm:prSet presAssocID="{DDB6ADBB-8553-492D-B00D-49CFF15D9233}" presName="Name10" presStyleLbl="parChTrans1D2" presStyleIdx="0" presStyleCnt="4"/>
      <dgm:spPr/>
    </dgm:pt>
    <dgm:pt modelId="{0049CF31-26CB-4072-AC1C-F47A99950DA3}" type="pres">
      <dgm:prSet presAssocID="{69754304-746B-4B93-A194-6054CA94D63D}" presName="hierRoot2" presStyleCnt="0"/>
      <dgm:spPr/>
    </dgm:pt>
    <dgm:pt modelId="{22736DD4-3D23-47A8-94F8-AFD84E22943F}" type="pres">
      <dgm:prSet presAssocID="{69754304-746B-4B93-A194-6054CA94D63D}" presName="composite2" presStyleCnt="0"/>
      <dgm:spPr/>
    </dgm:pt>
    <dgm:pt modelId="{29355B93-58E7-40B9-A9A7-D71CE35F1DE0}" type="pres">
      <dgm:prSet presAssocID="{69754304-746B-4B93-A194-6054CA94D63D}" presName="background2" presStyleLbl="node2" presStyleIdx="0" presStyleCnt="4"/>
      <dgm:spPr/>
    </dgm:pt>
    <dgm:pt modelId="{788A2A88-F5FF-4E55-AEDD-C8A3E2B06576}" type="pres">
      <dgm:prSet presAssocID="{69754304-746B-4B93-A194-6054CA94D63D}" presName="text2" presStyleLbl="fgAcc2" presStyleIdx="0" presStyleCnt="4">
        <dgm:presLayoutVars>
          <dgm:chPref val="3"/>
        </dgm:presLayoutVars>
      </dgm:prSet>
      <dgm:spPr/>
    </dgm:pt>
    <dgm:pt modelId="{FFAA0D2D-D848-4A02-904E-A7980C9BBCAE}" type="pres">
      <dgm:prSet presAssocID="{69754304-746B-4B93-A194-6054CA94D63D}" presName="hierChild3" presStyleCnt="0"/>
      <dgm:spPr/>
    </dgm:pt>
    <dgm:pt modelId="{A2A97E96-E458-4DFA-95DF-F440EEAC0DC2}" type="pres">
      <dgm:prSet presAssocID="{1C17F13B-058E-4A57-94D0-EFA30AF5C5DD}" presName="Name10" presStyleLbl="parChTrans1D2" presStyleIdx="1" presStyleCnt="4"/>
      <dgm:spPr/>
    </dgm:pt>
    <dgm:pt modelId="{0AE285B2-FF63-4134-8AD4-A572713BAA71}" type="pres">
      <dgm:prSet presAssocID="{1851DAF1-13C0-4109-8390-9DB87B38B3DA}" presName="hierRoot2" presStyleCnt="0"/>
      <dgm:spPr/>
    </dgm:pt>
    <dgm:pt modelId="{62B000CE-2ADB-46A6-A486-7ADE741D8A9A}" type="pres">
      <dgm:prSet presAssocID="{1851DAF1-13C0-4109-8390-9DB87B38B3DA}" presName="composite2" presStyleCnt="0"/>
      <dgm:spPr/>
    </dgm:pt>
    <dgm:pt modelId="{E76B1160-7540-4995-B8F8-99003202A4F9}" type="pres">
      <dgm:prSet presAssocID="{1851DAF1-13C0-4109-8390-9DB87B38B3DA}" presName="background2" presStyleLbl="node2" presStyleIdx="1" presStyleCnt="4"/>
      <dgm:spPr/>
    </dgm:pt>
    <dgm:pt modelId="{CBB5BCDF-3A57-4758-95B8-75CB8AD1604C}" type="pres">
      <dgm:prSet presAssocID="{1851DAF1-13C0-4109-8390-9DB87B38B3DA}" presName="text2" presStyleLbl="fgAcc2" presStyleIdx="1" presStyleCnt="4">
        <dgm:presLayoutVars>
          <dgm:chPref val="3"/>
        </dgm:presLayoutVars>
      </dgm:prSet>
      <dgm:spPr/>
    </dgm:pt>
    <dgm:pt modelId="{CA7D55C7-3895-4989-85B5-B82BCC0290C8}" type="pres">
      <dgm:prSet presAssocID="{1851DAF1-13C0-4109-8390-9DB87B38B3DA}" presName="hierChild3" presStyleCnt="0"/>
      <dgm:spPr/>
    </dgm:pt>
    <dgm:pt modelId="{3F50D344-9765-434E-8BC0-08AE68445F0D}" type="pres">
      <dgm:prSet presAssocID="{0C255B4E-B798-438C-82E4-CEB8EDF62C38}" presName="Name10" presStyleLbl="parChTrans1D2" presStyleIdx="2" presStyleCnt="4"/>
      <dgm:spPr/>
    </dgm:pt>
    <dgm:pt modelId="{A0FE094A-6CE5-4EE1-952E-B581268B82FF}" type="pres">
      <dgm:prSet presAssocID="{593133F3-51F0-412A-801D-50CB37422D79}" presName="hierRoot2" presStyleCnt="0"/>
      <dgm:spPr/>
    </dgm:pt>
    <dgm:pt modelId="{F466E150-8EF7-49CF-BE46-6A044F6F1357}" type="pres">
      <dgm:prSet presAssocID="{593133F3-51F0-412A-801D-50CB37422D79}" presName="composite2" presStyleCnt="0"/>
      <dgm:spPr/>
    </dgm:pt>
    <dgm:pt modelId="{BB5D0DDC-D3AA-4C61-9CFE-D67EC012D759}" type="pres">
      <dgm:prSet presAssocID="{593133F3-51F0-412A-801D-50CB37422D79}" presName="background2" presStyleLbl="node2" presStyleIdx="2" presStyleCnt="4"/>
      <dgm:spPr/>
    </dgm:pt>
    <dgm:pt modelId="{388AEFDF-3821-438F-9F8C-D8ECF6C34B8B}" type="pres">
      <dgm:prSet presAssocID="{593133F3-51F0-412A-801D-50CB37422D79}" presName="text2" presStyleLbl="fgAcc2" presStyleIdx="2" presStyleCnt="4" custScaleX="165307" custScaleY="162913">
        <dgm:presLayoutVars>
          <dgm:chPref val="3"/>
        </dgm:presLayoutVars>
      </dgm:prSet>
      <dgm:spPr>
        <a:xfrm>
          <a:off x="4612545" y="2109162"/>
          <a:ext cx="1804556" cy="1145893"/>
        </a:xfrm>
        <a:prstGeom prst="roundRect">
          <a:avLst>
            <a:gd name="adj" fmla="val 10000"/>
          </a:avLst>
        </a:prstGeom>
      </dgm:spPr>
    </dgm:pt>
    <dgm:pt modelId="{F05989BA-CA07-44E4-9E8E-C9FBF03E6F9A}" type="pres">
      <dgm:prSet presAssocID="{593133F3-51F0-412A-801D-50CB37422D79}" presName="hierChild3" presStyleCnt="0"/>
      <dgm:spPr/>
    </dgm:pt>
    <dgm:pt modelId="{2CAD3D0F-5737-4E57-8821-E61B3A94146A}" type="pres">
      <dgm:prSet presAssocID="{B014A598-04F3-4D1C-9A88-5ECD1D1BD112}" presName="Name10" presStyleLbl="parChTrans1D2" presStyleIdx="3" presStyleCnt="4"/>
      <dgm:spPr/>
    </dgm:pt>
    <dgm:pt modelId="{E910727F-A99E-4210-A792-07B6919239B4}" type="pres">
      <dgm:prSet presAssocID="{58F742CD-31C6-4FCF-9401-21791C9E8CE5}" presName="hierRoot2" presStyleCnt="0"/>
      <dgm:spPr/>
    </dgm:pt>
    <dgm:pt modelId="{FD6DCF71-516A-4671-9224-64C6FB0BB018}" type="pres">
      <dgm:prSet presAssocID="{58F742CD-31C6-4FCF-9401-21791C9E8CE5}" presName="composite2" presStyleCnt="0"/>
      <dgm:spPr/>
    </dgm:pt>
    <dgm:pt modelId="{5250D7C8-83DE-459B-BE9E-D9A61EBF57DB}" type="pres">
      <dgm:prSet presAssocID="{58F742CD-31C6-4FCF-9401-21791C9E8CE5}" presName="background2" presStyleLbl="node2" presStyleIdx="3" presStyleCnt="4"/>
      <dgm:spPr/>
    </dgm:pt>
    <dgm:pt modelId="{01661E4E-6597-4477-802C-11EFFE9138C5}" type="pres">
      <dgm:prSet presAssocID="{58F742CD-31C6-4FCF-9401-21791C9E8CE5}" presName="text2" presStyleLbl="fgAcc2" presStyleIdx="3" presStyleCnt="4" custScaleX="101970" custScaleY="88609">
        <dgm:presLayoutVars>
          <dgm:chPref val="3"/>
        </dgm:presLayoutVars>
      </dgm:prSet>
      <dgm:spPr>
        <a:xfrm>
          <a:off x="7125194" y="2094355"/>
          <a:ext cx="2522219" cy="1635873"/>
        </a:xfrm>
        <a:prstGeom prst="roundRect">
          <a:avLst>
            <a:gd name="adj" fmla="val 10000"/>
          </a:avLst>
        </a:prstGeom>
      </dgm:spPr>
    </dgm:pt>
    <dgm:pt modelId="{5787B64B-465D-48A0-AAC1-C10DAEFFE784}" type="pres">
      <dgm:prSet presAssocID="{58F742CD-31C6-4FCF-9401-21791C9E8CE5}" presName="hierChild3" presStyleCnt="0"/>
      <dgm:spPr/>
    </dgm:pt>
  </dgm:ptLst>
  <dgm:cxnLst>
    <dgm:cxn modelId="{62BEB608-498A-44C1-BE03-85B777C167B4}" type="presOf" srcId="{593133F3-51F0-412A-801D-50CB37422D79}" destId="{388AEFDF-3821-438F-9F8C-D8ECF6C34B8B}" srcOrd="0" destOrd="0" presId="urn:microsoft.com/office/officeart/2005/8/layout/hierarchy1"/>
    <dgm:cxn modelId="{886E2262-AB0B-41EB-89D7-B21192A8991E}" srcId="{8EC4B520-D67A-41DE-8BCD-31D54B1D8672}" destId="{1851DAF1-13C0-4109-8390-9DB87B38B3DA}" srcOrd="1" destOrd="0" parTransId="{1C17F13B-058E-4A57-94D0-EFA30AF5C5DD}" sibTransId="{69A3C909-E3BD-4BE5-9210-47D1132AC48A}"/>
    <dgm:cxn modelId="{DF378247-D39F-429F-8CE6-60354EECE6DD}" srcId="{8EC4B520-D67A-41DE-8BCD-31D54B1D8672}" destId="{69754304-746B-4B93-A194-6054CA94D63D}" srcOrd="0" destOrd="0" parTransId="{DDB6ADBB-8553-492D-B00D-49CFF15D9233}" sibTransId="{E322530C-ADB3-4185-9466-58C037D21A55}"/>
    <dgm:cxn modelId="{79C66D58-02CF-4890-8765-E8A685E62E70}" type="presOf" srcId="{0C255B4E-B798-438C-82E4-CEB8EDF62C38}" destId="{3F50D344-9765-434E-8BC0-08AE68445F0D}" srcOrd="0" destOrd="0" presId="urn:microsoft.com/office/officeart/2005/8/layout/hierarchy1"/>
    <dgm:cxn modelId="{EBE85087-8B75-4ECF-B89E-FB6F58BC707D}" type="presOf" srcId="{69754304-746B-4B93-A194-6054CA94D63D}" destId="{788A2A88-F5FF-4E55-AEDD-C8A3E2B06576}" srcOrd="0" destOrd="0" presId="urn:microsoft.com/office/officeart/2005/8/layout/hierarchy1"/>
    <dgm:cxn modelId="{446EBC96-9D1A-47B2-B09E-90C85F3D1254}" type="presOf" srcId="{58F742CD-31C6-4FCF-9401-21791C9E8CE5}" destId="{01661E4E-6597-4477-802C-11EFFE9138C5}" srcOrd="0" destOrd="0" presId="urn:microsoft.com/office/officeart/2005/8/layout/hierarchy1"/>
    <dgm:cxn modelId="{92CA13AC-7D74-4094-AC94-CFEECC89830F}" srcId="{8EC4B520-D67A-41DE-8BCD-31D54B1D8672}" destId="{593133F3-51F0-412A-801D-50CB37422D79}" srcOrd="2" destOrd="0" parTransId="{0C255B4E-B798-438C-82E4-CEB8EDF62C38}" sibTransId="{F75006AD-134D-4AC0-8035-82F17DBFC781}"/>
    <dgm:cxn modelId="{688168BE-706D-48D9-9D30-596CB8C67325}" type="presOf" srcId="{8EC4B520-D67A-41DE-8BCD-31D54B1D8672}" destId="{80E0F25E-3091-4721-98B2-92EC1BEFB8D3}" srcOrd="0" destOrd="0" presId="urn:microsoft.com/office/officeart/2005/8/layout/hierarchy1"/>
    <dgm:cxn modelId="{48A712D2-9C4D-479A-B921-90079491202E}" type="presOf" srcId="{1C17F13B-058E-4A57-94D0-EFA30AF5C5DD}" destId="{A2A97E96-E458-4DFA-95DF-F440EEAC0DC2}" srcOrd="0" destOrd="0" presId="urn:microsoft.com/office/officeart/2005/8/layout/hierarchy1"/>
    <dgm:cxn modelId="{C6E031D8-17C4-4A77-A036-CD41D14BBA82}" type="presOf" srcId="{ADCF6DDA-EA18-4DD1-A0DD-68A6F9BAEF83}" destId="{324C49E9-9FF9-42A3-86E1-424563E6F608}" srcOrd="0" destOrd="0" presId="urn:microsoft.com/office/officeart/2005/8/layout/hierarchy1"/>
    <dgm:cxn modelId="{ECFF19D9-5E14-4EAB-9AB5-AAEB85434E9B}" type="presOf" srcId="{B014A598-04F3-4D1C-9A88-5ECD1D1BD112}" destId="{2CAD3D0F-5737-4E57-8821-E61B3A94146A}" srcOrd="0" destOrd="0" presId="urn:microsoft.com/office/officeart/2005/8/layout/hierarchy1"/>
    <dgm:cxn modelId="{339123DC-1C5E-4C08-90CC-BB2B140235D5}" type="presOf" srcId="{1851DAF1-13C0-4109-8390-9DB87B38B3DA}" destId="{CBB5BCDF-3A57-4758-95B8-75CB8AD1604C}" srcOrd="0" destOrd="0" presId="urn:microsoft.com/office/officeart/2005/8/layout/hierarchy1"/>
    <dgm:cxn modelId="{70A108E0-A1FB-48FE-A76F-0E97728C9409}" srcId="{8EC4B520-D67A-41DE-8BCD-31D54B1D8672}" destId="{58F742CD-31C6-4FCF-9401-21791C9E8CE5}" srcOrd="3" destOrd="0" parTransId="{B014A598-04F3-4D1C-9A88-5ECD1D1BD112}" sibTransId="{1AD92E8F-EA5C-4A84-8FB9-191C73F26D20}"/>
    <dgm:cxn modelId="{2514DFE4-9F19-48F2-A02B-C5209AEBADBC}" type="presOf" srcId="{DDB6ADBB-8553-492D-B00D-49CFF15D9233}" destId="{7E5157B9-C810-4E82-8800-3E6F683AA465}" srcOrd="0" destOrd="0" presId="urn:microsoft.com/office/officeart/2005/8/layout/hierarchy1"/>
    <dgm:cxn modelId="{612101F3-C458-46D8-9AAC-52D1E4B8F62A}" srcId="{ADCF6DDA-EA18-4DD1-A0DD-68A6F9BAEF83}" destId="{8EC4B520-D67A-41DE-8BCD-31D54B1D8672}" srcOrd="0" destOrd="0" parTransId="{FF0E0076-576A-4F84-964D-82E37BFA75AD}" sibTransId="{E8F8C7E6-2550-474E-B301-F6EAFE96F20F}"/>
    <dgm:cxn modelId="{F710A49C-9AF5-4076-B8AB-033BB92F2B56}" type="presParOf" srcId="{324C49E9-9FF9-42A3-86E1-424563E6F608}" destId="{81B5B11D-877A-4B7C-94A6-1F180A326E0A}" srcOrd="0" destOrd="0" presId="urn:microsoft.com/office/officeart/2005/8/layout/hierarchy1"/>
    <dgm:cxn modelId="{3A89B2ED-A04E-4B9B-8675-43D846A8514F}" type="presParOf" srcId="{81B5B11D-877A-4B7C-94A6-1F180A326E0A}" destId="{2758CFE3-4F02-4690-8268-DD7098998F87}" srcOrd="0" destOrd="0" presId="urn:microsoft.com/office/officeart/2005/8/layout/hierarchy1"/>
    <dgm:cxn modelId="{FA86083E-1607-448C-A04C-ACC26B604199}" type="presParOf" srcId="{2758CFE3-4F02-4690-8268-DD7098998F87}" destId="{AFB53750-BD4A-4941-98B8-E2615423BD65}" srcOrd="0" destOrd="0" presId="urn:microsoft.com/office/officeart/2005/8/layout/hierarchy1"/>
    <dgm:cxn modelId="{14B61000-4746-4D65-82F4-C8F5183CAB4C}" type="presParOf" srcId="{2758CFE3-4F02-4690-8268-DD7098998F87}" destId="{80E0F25E-3091-4721-98B2-92EC1BEFB8D3}" srcOrd="1" destOrd="0" presId="urn:microsoft.com/office/officeart/2005/8/layout/hierarchy1"/>
    <dgm:cxn modelId="{64445766-8427-456E-9F34-3494E16256DE}" type="presParOf" srcId="{81B5B11D-877A-4B7C-94A6-1F180A326E0A}" destId="{3E87FCBD-5280-47B6-B3B0-30EC388C3BD1}" srcOrd="1" destOrd="0" presId="urn:microsoft.com/office/officeart/2005/8/layout/hierarchy1"/>
    <dgm:cxn modelId="{A3B1A985-D5B6-444D-A919-1D283479B6F7}" type="presParOf" srcId="{3E87FCBD-5280-47B6-B3B0-30EC388C3BD1}" destId="{7E5157B9-C810-4E82-8800-3E6F683AA465}" srcOrd="0" destOrd="0" presId="urn:microsoft.com/office/officeart/2005/8/layout/hierarchy1"/>
    <dgm:cxn modelId="{CB6F3B21-4560-4BC4-90E0-AE0182786845}" type="presParOf" srcId="{3E87FCBD-5280-47B6-B3B0-30EC388C3BD1}" destId="{0049CF31-26CB-4072-AC1C-F47A99950DA3}" srcOrd="1" destOrd="0" presId="urn:microsoft.com/office/officeart/2005/8/layout/hierarchy1"/>
    <dgm:cxn modelId="{A6A07DB9-288F-45C1-BC78-DF7962348EB2}" type="presParOf" srcId="{0049CF31-26CB-4072-AC1C-F47A99950DA3}" destId="{22736DD4-3D23-47A8-94F8-AFD84E22943F}" srcOrd="0" destOrd="0" presId="urn:microsoft.com/office/officeart/2005/8/layout/hierarchy1"/>
    <dgm:cxn modelId="{C1B6F589-11AB-4EFB-8DFE-F957E03FC13D}" type="presParOf" srcId="{22736DD4-3D23-47A8-94F8-AFD84E22943F}" destId="{29355B93-58E7-40B9-A9A7-D71CE35F1DE0}" srcOrd="0" destOrd="0" presId="urn:microsoft.com/office/officeart/2005/8/layout/hierarchy1"/>
    <dgm:cxn modelId="{E629CB45-3FDC-4A4E-826C-DA59D40D3DAF}" type="presParOf" srcId="{22736DD4-3D23-47A8-94F8-AFD84E22943F}" destId="{788A2A88-F5FF-4E55-AEDD-C8A3E2B06576}" srcOrd="1" destOrd="0" presId="urn:microsoft.com/office/officeart/2005/8/layout/hierarchy1"/>
    <dgm:cxn modelId="{1F3FD8EF-0487-447B-8A38-C03548208C18}" type="presParOf" srcId="{0049CF31-26CB-4072-AC1C-F47A99950DA3}" destId="{FFAA0D2D-D848-4A02-904E-A7980C9BBCAE}" srcOrd="1" destOrd="0" presId="urn:microsoft.com/office/officeart/2005/8/layout/hierarchy1"/>
    <dgm:cxn modelId="{D3C680FC-1A63-404C-84B1-AD2A8AFC41C6}" type="presParOf" srcId="{3E87FCBD-5280-47B6-B3B0-30EC388C3BD1}" destId="{A2A97E96-E458-4DFA-95DF-F440EEAC0DC2}" srcOrd="2" destOrd="0" presId="urn:microsoft.com/office/officeart/2005/8/layout/hierarchy1"/>
    <dgm:cxn modelId="{71634909-DF8F-48AF-AB3B-3676FEE68AF4}" type="presParOf" srcId="{3E87FCBD-5280-47B6-B3B0-30EC388C3BD1}" destId="{0AE285B2-FF63-4134-8AD4-A572713BAA71}" srcOrd="3" destOrd="0" presId="urn:microsoft.com/office/officeart/2005/8/layout/hierarchy1"/>
    <dgm:cxn modelId="{742E6278-10E6-4A73-A9DC-1E7B5FF20668}" type="presParOf" srcId="{0AE285B2-FF63-4134-8AD4-A572713BAA71}" destId="{62B000CE-2ADB-46A6-A486-7ADE741D8A9A}" srcOrd="0" destOrd="0" presId="urn:microsoft.com/office/officeart/2005/8/layout/hierarchy1"/>
    <dgm:cxn modelId="{4CF78239-3A68-4B7B-942D-8D7463A17957}" type="presParOf" srcId="{62B000CE-2ADB-46A6-A486-7ADE741D8A9A}" destId="{E76B1160-7540-4995-B8F8-99003202A4F9}" srcOrd="0" destOrd="0" presId="urn:microsoft.com/office/officeart/2005/8/layout/hierarchy1"/>
    <dgm:cxn modelId="{81CC62B8-143E-4BE1-ADDE-6B299D3BD43B}" type="presParOf" srcId="{62B000CE-2ADB-46A6-A486-7ADE741D8A9A}" destId="{CBB5BCDF-3A57-4758-95B8-75CB8AD1604C}" srcOrd="1" destOrd="0" presId="urn:microsoft.com/office/officeart/2005/8/layout/hierarchy1"/>
    <dgm:cxn modelId="{5DB4BAEB-006B-4206-9903-E151300030FB}" type="presParOf" srcId="{0AE285B2-FF63-4134-8AD4-A572713BAA71}" destId="{CA7D55C7-3895-4989-85B5-B82BCC0290C8}" srcOrd="1" destOrd="0" presId="urn:microsoft.com/office/officeart/2005/8/layout/hierarchy1"/>
    <dgm:cxn modelId="{EAA04A58-78D4-47C5-901D-5C582380CEE4}" type="presParOf" srcId="{3E87FCBD-5280-47B6-B3B0-30EC388C3BD1}" destId="{3F50D344-9765-434E-8BC0-08AE68445F0D}" srcOrd="4" destOrd="0" presId="urn:microsoft.com/office/officeart/2005/8/layout/hierarchy1"/>
    <dgm:cxn modelId="{154C2BE3-AB70-40EA-9761-616461B2ED2E}" type="presParOf" srcId="{3E87FCBD-5280-47B6-B3B0-30EC388C3BD1}" destId="{A0FE094A-6CE5-4EE1-952E-B581268B82FF}" srcOrd="5" destOrd="0" presId="urn:microsoft.com/office/officeart/2005/8/layout/hierarchy1"/>
    <dgm:cxn modelId="{927ECEE9-B90E-442F-AC0A-2060663C663E}" type="presParOf" srcId="{A0FE094A-6CE5-4EE1-952E-B581268B82FF}" destId="{F466E150-8EF7-49CF-BE46-6A044F6F1357}" srcOrd="0" destOrd="0" presId="urn:microsoft.com/office/officeart/2005/8/layout/hierarchy1"/>
    <dgm:cxn modelId="{558BC930-6AD5-4971-B1E1-282B8119AE6E}" type="presParOf" srcId="{F466E150-8EF7-49CF-BE46-6A044F6F1357}" destId="{BB5D0DDC-D3AA-4C61-9CFE-D67EC012D759}" srcOrd="0" destOrd="0" presId="urn:microsoft.com/office/officeart/2005/8/layout/hierarchy1"/>
    <dgm:cxn modelId="{E34FE9D4-E1B9-483F-A3B7-917CBC3AE077}" type="presParOf" srcId="{F466E150-8EF7-49CF-BE46-6A044F6F1357}" destId="{388AEFDF-3821-438F-9F8C-D8ECF6C34B8B}" srcOrd="1" destOrd="0" presId="urn:microsoft.com/office/officeart/2005/8/layout/hierarchy1"/>
    <dgm:cxn modelId="{CCF6745F-3010-4170-A01B-6A4C39976246}" type="presParOf" srcId="{A0FE094A-6CE5-4EE1-952E-B581268B82FF}" destId="{F05989BA-CA07-44E4-9E8E-C9FBF03E6F9A}" srcOrd="1" destOrd="0" presId="urn:microsoft.com/office/officeart/2005/8/layout/hierarchy1"/>
    <dgm:cxn modelId="{8886B48D-AE76-4891-B2EA-F7A61DBE15D8}" type="presParOf" srcId="{3E87FCBD-5280-47B6-B3B0-30EC388C3BD1}" destId="{2CAD3D0F-5737-4E57-8821-E61B3A94146A}" srcOrd="6" destOrd="0" presId="urn:microsoft.com/office/officeart/2005/8/layout/hierarchy1"/>
    <dgm:cxn modelId="{2C54401C-8D44-4260-891D-90B28F03D61C}" type="presParOf" srcId="{3E87FCBD-5280-47B6-B3B0-30EC388C3BD1}" destId="{E910727F-A99E-4210-A792-07B6919239B4}" srcOrd="7" destOrd="0" presId="urn:microsoft.com/office/officeart/2005/8/layout/hierarchy1"/>
    <dgm:cxn modelId="{C111109F-E273-4174-808F-CFA77B8BC136}" type="presParOf" srcId="{E910727F-A99E-4210-A792-07B6919239B4}" destId="{FD6DCF71-516A-4671-9224-64C6FB0BB018}" srcOrd="0" destOrd="0" presId="urn:microsoft.com/office/officeart/2005/8/layout/hierarchy1"/>
    <dgm:cxn modelId="{F20E0B4F-B077-48E0-901B-4B0956469D8C}" type="presParOf" srcId="{FD6DCF71-516A-4671-9224-64C6FB0BB018}" destId="{5250D7C8-83DE-459B-BE9E-D9A61EBF57DB}" srcOrd="0" destOrd="0" presId="urn:microsoft.com/office/officeart/2005/8/layout/hierarchy1"/>
    <dgm:cxn modelId="{AF305A37-DA2F-400B-BAEB-2F00998134D5}" type="presParOf" srcId="{FD6DCF71-516A-4671-9224-64C6FB0BB018}" destId="{01661E4E-6597-4477-802C-11EFFE9138C5}" srcOrd="1" destOrd="0" presId="urn:microsoft.com/office/officeart/2005/8/layout/hierarchy1"/>
    <dgm:cxn modelId="{A4F9204B-0567-49A4-907D-D2992EA24AFE}" type="presParOf" srcId="{E910727F-A99E-4210-A792-07B6919239B4}" destId="{5787B64B-465D-48A0-AAC1-C10DAEFFE78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DCF6DDA-EA18-4DD1-A0DD-68A6F9BAEF8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8EC4B520-D67A-41DE-8BCD-31D54B1D8672}">
      <dgm:prSet phldrT="[Text]" custT="1"/>
      <dgm:spPr/>
      <dgm:t>
        <a:bodyPr/>
        <a:lstStyle/>
        <a:p>
          <a:r>
            <a:rPr lang="cs-CZ" sz="3200" b="1" dirty="0"/>
            <a:t>Realizace</a:t>
          </a:r>
          <a:br>
            <a:rPr lang="cs-CZ" sz="3200" b="1" dirty="0"/>
          </a:br>
          <a:r>
            <a:rPr lang="cs-CZ" sz="2200" b="1" dirty="0"/>
            <a:t>(až 30 bodů)</a:t>
          </a:r>
        </a:p>
      </dgm:t>
    </dgm:pt>
    <dgm:pt modelId="{FF0E0076-576A-4F84-964D-82E37BFA75AD}" type="parTrans" cxnId="{612101F3-C458-46D8-9AAC-52D1E4B8F62A}">
      <dgm:prSet/>
      <dgm:spPr/>
      <dgm:t>
        <a:bodyPr/>
        <a:lstStyle/>
        <a:p>
          <a:endParaRPr lang="cs-CZ"/>
        </a:p>
      </dgm:t>
    </dgm:pt>
    <dgm:pt modelId="{E8F8C7E6-2550-474E-B301-F6EAFE96F20F}" type="sibTrans" cxnId="{612101F3-C458-46D8-9AAC-52D1E4B8F62A}">
      <dgm:prSet/>
      <dgm:spPr/>
      <dgm:t>
        <a:bodyPr/>
        <a:lstStyle/>
        <a:p>
          <a:endParaRPr lang="cs-CZ"/>
        </a:p>
      </dgm:t>
    </dgm:pt>
    <dgm:pt modelId="{593133F3-51F0-412A-801D-50CB37422D79}">
      <dgm:prSet phldrT="[Text]" custT="1"/>
      <dgm:spPr>
        <a:solidFill>
          <a:srgbClr val="337B86">
            <a:alpha val="88000"/>
          </a:srgbClr>
        </a:solidFill>
        <a:ln w="19050" cap="rnd" cmpd="sng" algn="ctr">
          <a:solidFill>
            <a:srgbClr val="F8C6C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18110" tIns="118110" rIns="118110" bIns="118110" numCol="1" spcCol="1270" anchor="ctr" anchorCtr="0"/>
        <a:lstStyle/>
        <a:p>
          <a:r>
            <a:rPr lang="cs-CZ" sz="2000" b="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3.1 Popis způsobu řešení </a:t>
          </a:r>
          <a:br>
            <a:rPr lang="cs-CZ" sz="2000" b="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</a:br>
          <a:r>
            <a:rPr lang="cs-CZ" sz="2000" b="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(plánované aktivity)</a:t>
          </a:r>
          <a:endParaRPr lang="cs-CZ" sz="2000" b="0" kern="1200" dirty="0">
            <a:solidFill>
              <a:schemeClr val="bg1"/>
            </a:solidFill>
          </a:endParaRPr>
        </a:p>
        <a:p>
          <a:r>
            <a:rPr lang="cs-CZ" sz="1800" b="1" kern="1200" dirty="0">
              <a:solidFill>
                <a:schemeClr val="bg1"/>
              </a:solidFill>
            </a:rPr>
            <a:t>(0-25 bodů</a:t>
          </a:r>
          <a:r>
            <a:rPr lang="cs-CZ" sz="1800" kern="1200" dirty="0">
              <a:solidFill>
                <a:schemeClr val="bg1"/>
              </a:solidFill>
            </a:rPr>
            <a:t>)</a:t>
          </a:r>
          <a:endParaRPr lang="cs-CZ" sz="1800" kern="1200" dirty="0"/>
        </a:p>
      </dgm:t>
    </dgm:pt>
    <dgm:pt modelId="{0C255B4E-B798-438C-82E4-CEB8EDF62C38}" type="parTrans" cxnId="{92CA13AC-7D74-4094-AC94-CFEECC89830F}">
      <dgm:prSet/>
      <dgm:spPr/>
      <dgm:t>
        <a:bodyPr/>
        <a:lstStyle/>
        <a:p>
          <a:endParaRPr lang="cs-CZ"/>
        </a:p>
      </dgm:t>
    </dgm:pt>
    <dgm:pt modelId="{F75006AD-134D-4AC0-8035-82F17DBFC781}" type="sibTrans" cxnId="{92CA13AC-7D74-4094-AC94-CFEECC89830F}">
      <dgm:prSet/>
      <dgm:spPr/>
      <dgm:t>
        <a:bodyPr/>
        <a:lstStyle/>
        <a:p>
          <a:endParaRPr lang="cs-CZ"/>
        </a:p>
      </dgm:t>
    </dgm:pt>
    <dgm:pt modelId="{56DA6310-FB3B-46D4-8750-D7DFDE5607A7}">
      <dgm:prSet phldrT="[Text]" custT="1"/>
      <dgm:spPr>
        <a:solidFill>
          <a:srgbClr val="337B86">
            <a:alpha val="88000"/>
          </a:srgbClr>
        </a:solidFill>
        <a:ln w="19050" cap="rnd" cmpd="sng" algn="ctr">
          <a:solidFill>
            <a:srgbClr val="F8C6C6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 spcFirstLastPara="0" vert="horz" wrap="square" lIns="118110" tIns="118110" rIns="118110" bIns="118110" numCol="1" spcCol="1270" anchor="ctr" anchorCtr="0"/>
        <a:lstStyle/>
        <a:p>
          <a:r>
            <a:rPr lang="cs-CZ" sz="2000" b="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3.2 Zainteresované subjekty a cílové skupiny </a:t>
          </a:r>
        </a:p>
        <a:p>
          <a:r>
            <a:rPr lang="cs-CZ" sz="2000" b="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(</a:t>
          </a:r>
          <a:r>
            <a:rPr lang="cs-CZ" sz="2000" b="1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0-5 bodů</a:t>
          </a:r>
          <a:r>
            <a:rPr lang="cs-CZ" sz="2400" kern="1200" dirty="0">
              <a:solidFill>
                <a:schemeClr val="bg1"/>
              </a:solidFill>
            </a:rPr>
            <a:t>)</a:t>
          </a:r>
          <a:endParaRPr lang="cs-CZ" sz="2400" kern="1200" dirty="0"/>
        </a:p>
      </dgm:t>
    </dgm:pt>
    <dgm:pt modelId="{1A44D55B-07E0-47DA-A004-6384A516F1A0}" type="parTrans" cxnId="{6F5AD2E2-B843-4EEE-8BF9-BBF507BBED61}">
      <dgm:prSet/>
      <dgm:spPr/>
      <dgm:t>
        <a:bodyPr/>
        <a:lstStyle/>
        <a:p>
          <a:endParaRPr lang="cs-CZ"/>
        </a:p>
      </dgm:t>
    </dgm:pt>
    <dgm:pt modelId="{5845FC75-F1C9-46D4-9F98-A569672D31B0}" type="sibTrans" cxnId="{6F5AD2E2-B843-4EEE-8BF9-BBF507BBED61}">
      <dgm:prSet/>
      <dgm:spPr/>
      <dgm:t>
        <a:bodyPr/>
        <a:lstStyle/>
        <a:p>
          <a:endParaRPr lang="cs-CZ"/>
        </a:p>
      </dgm:t>
    </dgm:pt>
    <dgm:pt modelId="{324C49E9-9FF9-42A3-86E1-424563E6F608}" type="pres">
      <dgm:prSet presAssocID="{ADCF6DDA-EA18-4DD1-A0DD-68A6F9BAEF8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1B5B11D-877A-4B7C-94A6-1F180A326E0A}" type="pres">
      <dgm:prSet presAssocID="{8EC4B520-D67A-41DE-8BCD-31D54B1D8672}" presName="hierRoot1" presStyleCnt="0"/>
      <dgm:spPr/>
    </dgm:pt>
    <dgm:pt modelId="{2758CFE3-4F02-4690-8268-DD7098998F87}" type="pres">
      <dgm:prSet presAssocID="{8EC4B520-D67A-41DE-8BCD-31D54B1D8672}" presName="composite" presStyleCnt="0"/>
      <dgm:spPr/>
    </dgm:pt>
    <dgm:pt modelId="{AFB53750-BD4A-4941-98B8-E2615423BD65}" type="pres">
      <dgm:prSet presAssocID="{8EC4B520-D67A-41DE-8BCD-31D54B1D8672}" presName="background" presStyleLbl="node0" presStyleIdx="0" presStyleCnt="1"/>
      <dgm:spPr/>
    </dgm:pt>
    <dgm:pt modelId="{80E0F25E-3091-4721-98B2-92EC1BEFB8D3}" type="pres">
      <dgm:prSet presAssocID="{8EC4B520-D67A-41DE-8BCD-31D54B1D8672}" presName="text" presStyleLbl="fgAcc0" presStyleIdx="0" presStyleCnt="1" custLinFactNeighborX="-2908" custLinFactNeighborY="-8554">
        <dgm:presLayoutVars>
          <dgm:chPref val="3"/>
        </dgm:presLayoutVars>
      </dgm:prSet>
      <dgm:spPr/>
    </dgm:pt>
    <dgm:pt modelId="{3E87FCBD-5280-47B6-B3B0-30EC388C3BD1}" type="pres">
      <dgm:prSet presAssocID="{8EC4B520-D67A-41DE-8BCD-31D54B1D8672}" presName="hierChild2" presStyleCnt="0"/>
      <dgm:spPr/>
    </dgm:pt>
    <dgm:pt modelId="{3F50D344-9765-434E-8BC0-08AE68445F0D}" type="pres">
      <dgm:prSet presAssocID="{0C255B4E-B798-438C-82E4-CEB8EDF62C38}" presName="Name10" presStyleLbl="parChTrans1D2" presStyleIdx="0" presStyleCnt="2"/>
      <dgm:spPr/>
    </dgm:pt>
    <dgm:pt modelId="{A0FE094A-6CE5-4EE1-952E-B581268B82FF}" type="pres">
      <dgm:prSet presAssocID="{593133F3-51F0-412A-801D-50CB37422D79}" presName="hierRoot2" presStyleCnt="0"/>
      <dgm:spPr/>
    </dgm:pt>
    <dgm:pt modelId="{F466E150-8EF7-49CF-BE46-6A044F6F1357}" type="pres">
      <dgm:prSet presAssocID="{593133F3-51F0-412A-801D-50CB37422D79}" presName="composite2" presStyleCnt="0"/>
      <dgm:spPr/>
    </dgm:pt>
    <dgm:pt modelId="{BB5D0DDC-D3AA-4C61-9CFE-D67EC012D759}" type="pres">
      <dgm:prSet presAssocID="{593133F3-51F0-412A-801D-50CB37422D79}" presName="background2" presStyleLbl="node2" presStyleIdx="0" presStyleCnt="2"/>
      <dgm:spPr/>
    </dgm:pt>
    <dgm:pt modelId="{388AEFDF-3821-438F-9F8C-D8ECF6C34B8B}" type="pres">
      <dgm:prSet presAssocID="{593133F3-51F0-412A-801D-50CB37422D79}" presName="text2" presStyleLbl="fgAcc2" presStyleIdx="0" presStyleCnt="2" custScaleX="116651" custScaleY="126648">
        <dgm:presLayoutVars>
          <dgm:chPref val="3"/>
        </dgm:presLayoutVars>
      </dgm:prSet>
      <dgm:spPr>
        <a:xfrm>
          <a:off x="4612545" y="2109162"/>
          <a:ext cx="1804556" cy="1145893"/>
        </a:xfrm>
        <a:prstGeom prst="roundRect">
          <a:avLst>
            <a:gd name="adj" fmla="val 10000"/>
          </a:avLst>
        </a:prstGeom>
      </dgm:spPr>
    </dgm:pt>
    <dgm:pt modelId="{F05989BA-CA07-44E4-9E8E-C9FBF03E6F9A}" type="pres">
      <dgm:prSet presAssocID="{593133F3-51F0-412A-801D-50CB37422D79}" presName="hierChild3" presStyleCnt="0"/>
      <dgm:spPr/>
    </dgm:pt>
    <dgm:pt modelId="{A54C9E61-D59D-4DCC-AC6E-EF4E6DC05FC0}" type="pres">
      <dgm:prSet presAssocID="{1A44D55B-07E0-47DA-A004-6384A516F1A0}" presName="Name10" presStyleLbl="parChTrans1D2" presStyleIdx="1" presStyleCnt="2"/>
      <dgm:spPr/>
    </dgm:pt>
    <dgm:pt modelId="{754322C1-C9F6-4B55-B165-1558F89EFAFF}" type="pres">
      <dgm:prSet presAssocID="{56DA6310-FB3B-46D4-8750-D7DFDE5607A7}" presName="hierRoot2" presStyleCnt="0"/>
      <dgm:spPr/>
    </dgm:pt>
    <dgm:pt modelId="{70B46291-3B29-4563-9BCE-CC13354BC7A0}" type="pres">
      <dgm:prSet presAssocID="{56DA6310-FB3B-46D4-8750-D7DFDE5607A7}" presName="composite2" presStyleCnt="0"/>
      <dgm:spPr/>
    </dgm:pt>
    <dgm:pt modelId="{75445E8D-E02A-4A7A-9786-6532EF0FA025}" type="pres">
      <dgm:prSet presAssocID="{56DA6310-FB3B-46D4-8750-D7DFDE5607A7}" presName="background2" presStyleLbl="node2" presStyleIdx="1" presStyleCnt="2"/>
      <dgm:spPr/>
    </dgm:pt>
    <dgm:pt modelId="{9A112983-D64F-4524-BD29-0B69EC8965A6}" type="pres">
      <dgm:prSet presAssocID="{56DA6310-FB3B-46D4-8750-D7DFDE5607A7}" presName="text2" presStyleLbl="fgAcc2" presStyleIdx="1" presStyleCnt="2" custScaleX="120198" custScaleY="126648">
        <dgm:presLayoutVars>
          <dgm:chPref val="3"/>
        </dgm:presLayoutVars>
      </dgm:prSet>
      <dgm:spPr>
        <a:prstGeom prst="roundRect">
          <a:avLst>
            <a:gd name="adj" fmla="val 10000"/>
          </a:avLst>
        </a:prstGeom>
      </dgm:spPr>
    </dgm:pt>
    <dgm:pt modelId="{29AFEDC5-3F59-4208-B501-3C3E27585083}" type="pres">
      <dgm:prSet presAssocID="{56DA6310-FB3B-46D4-8750-D7DFDE5607A7}" presName="hierChild3" presStyleCnt="0"/>
      <dgm:spPr/>
    </dgm:pt>
  </dgm:ptLst>
  <dgm:cxnLst>
    <dgm:cxn modelId="{62BEB608-498A-44C1-BE03-85B777C167B4}" type="presOf" srcId="{593133F3-51F0-412A-801D-50CB37422D79}" destId="{388AEFDF-3821-438F-9F8C-D8ECF6C34B8B}" srcOrd="0" destOrd="0" presId="urn:microsoft.com/office/officeart/2005/8/layout/hierarchy1"/>
    <dgm:cxn modelId="{79C66D58-02CF-4890-8765-E8A685E62E70}" type="presOf" srcId="{0C255B4E-B798-438C-82E4-CEB8EDF62C38}" destId="{3F50D344-9765-434E-8BC0-08AE68445F0D}" srcOrd="0" destOrd="0" presId="urn:microsoft.com/office/officeart/2005/8/layout/hierarchy1"/>
    <dgm:cxn modelId="{92CA13AC-7D74-4094-AC94-CFEECC89830F}" srcId="{8EC4B520-D67A-41DE-8BCD-31D54B1D8672}" destId="{593133F3-51F0-412A-801D-50CB37422D79}" srcOrd="0" destOrd="0" parTransId="{0C255B4E-B798-438C-82E4-CEB8EDF62C38}" sibTransId="{F75006AD-134D-4AC0-8035-82F17DBFC781}"/>
    <dgm:cxn modelId="{688168BE-706D-48D9-9D30-596CB8C67325}" type="presOf" srcId="{8EC4B520-D67A-41DE-8BCD-31D54B1D8672}" destId="{80E0F25E-3091-4721-98B2-92EC1BEFB8D3}" srcOrd="0" destOrd="0" presId="urn:microsoft.com/office/officeart/2005/8/layout/hierarchy1"/>
    <dgm:cxn modelId="{66F031C4-1EC7-426D-AC39-0851C11847FC}" type="presOf" srcId="{1A44D55B-07E0-47DA-A004-6384A516F1A0}" destId="{A54C9E61-D59D-4DCC-AC6E-EF4E6DC05FC0}" srcOrd="0" destOrd="0" presId="urn:microsoft.com/office/officeart/2005/8/layout/hierarchy1"/>
    <dgm:cxn modelId="{6A3289D7-C51D-448A-BE73-F6E331E92693}" type="presOf" srcId="{56DA6310-FB3B-46D4-8750-D7DFDE5607A7}" destId="{9A112983-D64F-4524-BD29-0B69EC8965A6}" srcOrd="0" destOrd="0" presId="urn:microsoft.com/office/officeart/2005/8/layout/hierarchy1"/>
    <dgm:cxn modelId="{C6E031D8-17C4-4A77-A036-CD41D14BBA82}" type="presOf" srcId="{ADCF6DDA-EA18-4DD1-A0DD-68A6F9BAEF83}" destId="{324C49E9-9FF9-42A3-86E1-424563E6F608}" srcOrd="0" destOrd="0" presId="urn:microsoft.com/office/officeart/2005/8/layout/hierarchy1"/>
    <dgm:cxn modelId="{6F5AD2E2-B843-4EEE-8BF9-BBF507BBED61}" srcId="{8EC4B520-D67A-41DE-8BCD-31D54B1D8672}" destId="{56DA6310-FB3B-46D4-8750-D7DFDE5607A7}" srcOrd="1" destOrd="0" parTransId="{1A44D55B-07E0-47DA-A004-6384A516F1A0}" sibTransId="{5845FC75-F1C9-46D4-9F98-A569672D31B0}"/>
    <dgm:cxn modelId="{612101F3-C458-46D8-9AAC-52D1E4B8F62A}" srcId="{ADCF6DDA-EA18-4DD1-A0DD-68A6F9BAEF83}" destId="{8EC4B520-D67A-41DE-8BCD-31D54B1D8672}" srcOrd="0" destOrd="0" parTransId="{FF0E0076-576A-4F84-964D-82E37BFA75AD}" sibTransId="{E8F8C7E6-2550-474E-B301-F6EAFE96F20F}"/>
    <dgm:cxn modelId="{F710A49C-9AF5-4076-B8AB-033BB92F2B56}" type="presParOf" srcId="{324C49E9-9FF9-42A3-86E1-424563E6F608}" destId="{81B5B11D-877A-4B7C-94A6-1F180A326E0A}" srcOrd="0" destOrd="0" presId="urn:microsoft.com/office/officeart/2005/8/layout/hierarchy1"/>
    <dgm:cxn modelId="{3A89B2ED-A04E-4B9B-8675-43D846A8514F}" type="presParOf" srcId="{81B5B11D-877A-4B7C-94A6-1F180A326E0A}" destId="{2758CFE3-4F02-4690-8268-DD7098998F87}" srcOrd="0" destOrd="0" presId="urn:microsoft.com/office/officeart/2005/8/layout/hierarchy1"/>
    <dgm:cxn modelId="{FA86083E-1607-448C-A04C-ACC26B604199}" type="presParOf" srcId="{2758CFE3-4F02-4690-8268-DD7098998F87}" destId="{AFB53750-BD4A-4941-98B8-E2615423BD65}" srcOrd="0" destOrd="0" presId="urn:microsoft.com/office/officeart/2005/8/layout/hierarchy1"/>
    <dgm:cxn modelId="{14B61000-4746-4D65-82F4-C8F5183CAB4C}" type="presParOf" srcId="{2758CFE3-4F02-4690-8268-DD7098998F87}" destId="{80E0F25E-3091-4721-98B2-92EC1BEFB8D3}" srcOrd="1" destOrd="0" presId="urn:microsoft.com/office/officeart/2005/8/layout/hierarchy1"/>
    <dgm:cxn modelId="{64445766-8427-456E-9F34-3494E16256DE}" type="presParOf" srcId="{81B5B11D-877A-4B7C-94A6-1F180A326E0A}" destId="{3E87FCBD-5280-47B6-B3B0-30EC388C3BD1}" srcOrd="1" destOrd="0" presId="urn:microsoft.com/office/officeart/2005/8/layout/hierarchy1"/>
    <dgm:cxn modelId="{EAA04A58-78D4-47C5-901D-5C582380CEE4}" type="presParOf" srcId="{3E87FCBD-5280-47B6-B3B0-30EC388C3BD1}" destId="{3F50D344-9765-434E-8BC0-08AE68445F0D}" srcOrd="0" destOrd="0" presId="urn:microsoft.com/office/officeart/2005/8/layout/hierarchy1"/>
    <dgm:cxn modelId="{154C2BE3-AB70-40EA-9761-616461B2ED2E}" type="presParOf" srcId="{3E87FCBD-5280-47B6-B3B0-30EC388C3BD1}" destId="{A0FE094A-6CE5-4EE1-952E-B581268B82FF}" srcOrd="1" destOrd="0" presId="urn:microsoft.com/office/officeart/2005/8/layout/hierarchy1"/>
    <dgm:cxn modelId="{927ECEE9-B90E-442F-AC0A-2060663C663E}" type="presParOf" srcId="{A0FE094A-6CE5-4EE1-952E-B581268B82FF}" destId="{F466E150-8EF7-49CF-BE46-6A044F6F1357}" srcOrd="0" destOrd="0" presId="urn:microsoft.com/office/officeart/2005/8/layout/hierarchy1"/>
    <dgm:cxn modelId="{558BC930-6AD5-4971-B1E1-282B8119AE6E}" type="presParOf" srcId="{F466E150-8EF7-49CF-BE46-6A044F6F1357}" destId="{BB5D0DDC-D3AA-4C61-9CFE-D67EC012D759}" srcOrd="0" destOrd="0" presId="urn:microsoft.com/office/officeart/2005/8/layout/hierarchy1"/>
    <dgm:cxn modelId="{E34FE9D4-E1B9-483F-A3B7-917CBC3AE077}" type="presParOf" srcId="{F466E150-8EF7-49CF-BE46-6A044F6F1357}" destId="{388AEFDF-3821-438F-9F8C-D8ECF6C34B8B}" srcOrd="1" destOrd="0" presId="urn:microsoft.com/office/officeart/2005/8/layout/hierarchy1"/>
    <dgm:cxn modelId="{CCF6745F-3010-4170-A01B-6A4C39976246}" type="presParOf" srcId="{A0FE094A-6CE5-4EE1-952E-B581268B82FF}" destId="{F05989BA-CA07-44E4-9E8E-C9FBF03E6F9A}" srcOrd="1" destOrd="0" presId="urn:microsoft.com/office/officeart/2005/8/layout/hierarchy1"/>
    <dgm:cxn modelId="{598C10AB-D106-4238-AAAE-59FA242381E2}" type="presParOf" srcId="{3E87FCBD-5280-47B6-B3B0-30EC388C3BD1}" destId="{A54C9E61-D59D-4DCC-AC6E-EF4E6DC05FC0}" srcOrd="2" destOrd="0" presId="urn:microsoft.com/office/officeart/2005/8/layout/hierarchy1"/>
    <dgm:cxn modelId="{E9565E4E-D9D4-4A99-819A-0F80556F7D7A}" type="presParOf" srcId="{3E87FCBD-5280-47B6-B3B0-30EC388C3BD1}" destId="{754322C1-C9F6-4B55-B165-1558F89EFAFF}" srcOrd="3" destOrd="0" presId="urn:microsoft.com/office/officeart/2005/8/layout/hierarchy1"/>
    <dgm:cxn modelId="{92AB54C3-75F6-44A3-B26B-E5F3C3ABA3F0}" type="presParOf" srcId="{754322C1-C9F6-4B55-B165-1558F89EFAFF}" destId="{70B46291-3B29-4563-9BCE-CC13354BC7A0}" srcOrd="0" destOrd="0" presId="urn:microsoft.com/office/officeart/2005/8/layout/hierarchy1"/>
    <dgm:cxn modelId="{F7E9E51E-DE7D-4294-86B1-D2BB17A905B9}" type="presParOf" srcId="{70B46291-3B29-4563-9BCE-CC13354BC7A0}" destId="{75445E8D-E02A-4A7A-9786-6532EF0FA025}" srcOrd="0" destOrd="0" presId="urn:microsoft.com/office/officeart/2005/8/layout/hierarchy1"/>
    <dgm:cxn modelId="{F8B3BF7A-3B69-4880-AF82-9F0CA7F8793B}" type="presParOf" srcId="{70B46291-3B29-4563-9BCE-CC13354BC7A0}" destId="{9A112983-D64F-4524-BD29-0B69EC8965A6}" srcOrd="1" destOrd="0" presId="urn:microsoft.com/office/officeart/2005/8/layout/hierarchy1"/>
    <dgm:cxn modelId="{BFB57E0E-F0C1-47DE-A95F-2F058D453B67}" type="presParOf" srcId="{754322C1-C9F6-4B55-B165-1558F89EFAFF}" destId="{29AFEDC5-3F59-4208-B501-3C3E2758508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AD3D0F-5737-4E57-8821-E61B3A94146A}">
      <dsp:nvSpPr>
        <dsp:cNvPr id="0" name=""/>
        <dsp:cNvSpPr/>
      </dsp:nvSpPr>
      <dsp:spPr>
        <a:xfrm>
          <a:off x="4675666" y="1297026"/>
          <a:ext cx="3871172" cy="610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6570"/>
              </a:lnTo>
              <a:lnTo>
                <a:pt x="3871172" y="446570"/>
              </a:lnTo>
              <a:lnTo>
                <a:pt x="3871172" y="61040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50D344-9765-434E-8BC0-08AE68445F0D}">
      <dsp:nvSpPr>
        <dsp:cNvPr id="0" name=""/>
        <dsp:cNvSpPr/>
      </dsp:nvSpPr>
      <dsp:spPr>
        <a:xfrm>
          <a:off x="4675666" y="1297026"/>
          <a:ext cx="1114763" cy="6104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6570"/>
              </a:lnTo>
              <a:lnTo>
                <a:pt x="1114763" y="446570"/>
              </a:lnTo>
              <a:lnTo>
                <a:pt x="1114763" y="61040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A97E96-E458-4DFA-95DF-F440EEAC0DC2}">
      <dsp:nvSpPr>
        <dsp:cNvPr id="0" name=""/>
        <dsp:cNvSpPr/>
      </dsp:nvSpPr>
      <dsp:spPr>
        <a:xfrm>
          <a:off x="3051440" y="1297026"/>
          <a:ext cx="1624226" cy="610402"/>
        </a:xfrm>
        <a:custGeom>
          <a:avLst/>
          <a:gdLst/>
          <a:ahLst/>
          <a:cxnLst/>
          <a:rect l="0" t="0" r="0" b="0"/>
          <a:pathLst>
            <a:path>
              <a:moveTo>
                <a:pt x="1624226" y="0"/>
              </a:moveTo>
              <a:lnTo>
                <a:pt x="1624226" y="446570"/>
              </a:lnTo>
              <a:lnTo>
                <a:pt x="0" y="446570"/>
              </a:lnTo>
              <a:lnTo>
                <a:pt x="0" y="61040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5157B9-C810-4E82-8800-3E6F683AA465}">
      <dsp:nvSpPr>
        <dsp:cNvPr id="0" name=""/>
        <dsp:cNvSpPr/>
      </dsp:nvSpPr>
      <dsp:spPr>
        <a:xfrm>
          <a:off x="889930" y="1297026"/>
          <a:ext cx="3785735" cy="610402"/>
        </a:xfrm>
        <a:custGeom>
          <a:avLst/>
          <a:gdLst/>
          <a:ahLst/>
          <a:cxnLst/>
          <a:rect l="0" t="0" r="0" b="0"/>
          <a:pathLst>
            <a:path>
              <a:moveTo>
                <a:pt x="3785735" y="0"/>
              </a:moveTo>
              <a:lnTo>
                <a:pt x="3785735" y="446570"/>
              </a:lnTo>
              <a:lnTo>
                <a:pt x="0" y="446570"/>
              </a:lnTo>
              <a:lnTo>
                <a:pt x="0" y="610402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B53750-BD4A-4941-98B8-E2615423BD65}">
      <dsp:nvSpPr>
        <dsp:cNvPr id="0" name=""/>
        <dsp:cNvSpPr/>
      </dsp:nvSpPr>
      <dsp:spPr>
        <a:xfrm>
          <a:off x="3791412" y="174023"/>
          <a:ext cx="1768507" cy="11230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E0F25E-3091-4721-98B2-92EC1BEFB8D3}">
      <dsp:nvSpPr>
        <dsp:cNvPr id="0" name=""/>
        <dsp:cNvSpPr/>
      </dsp:nvSpPr>
      <dsp:spPr>
        <a:xfrm>
          <a:off x="3987913" y="360699"/>
          <a:ext cx="1768507" cy="1123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Hodnoticí kritéria</a:t>
          </a:r>
        </a:p>
      </dsp:txBody>
      <dsp:txXfrm>
        <a:off x="4020805" y="393591"/>
        <a:ext cx="1702723" cy="1057218"/>
      </dsp:txXfrm>
    </dsp:sp>
    <dsp:sp modelId="{29355B93-58E7-40B9-A9A7-D71CE35F1DE0}">
      <dsp:nvSpPr>
        <dsp:cNvPr id="0" name=""/>
        <dsp:cNvSpPr/>
      </dsp:nvSpPr>
      <dsp:spPr>
        <a:xfrm>
          <a:off x="5676" y="1907428"/>
          <a:ext cx="1768507" cy="11230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8A2A88-F5FF-4E55-AEDD-C8A3E2B06576}">
      <dsp:nvSpPr>
        <dsp:cNvPr id="0" name=""/>
        <dsp:cNvSpPr/>
      </dsp:nvSpPr>
      <dsp:spPr>
        <a:xfrm>
          <a:off x="202177" y="2094104"/>
          <a:ext cx="1768507" cy="1123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kern="1200" dirty="0">
              <a:solidFill>
                <a:schemeClr val="bg1"/>
              </a:solidFill>
            </a:rPr>
            <a:t>Základní východiska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kern="1200" dirty="0">
              <a:solidFill>
                <a:schemeClr val="bg1"/>
              </a:solidFill>
            </a:rPr>
            <a:t>(0-10 bodů)</a:t>
          </a:r>
          <a:endParaRPr lang="cs-CZ" sz="1800" kern="1200" dirty="0"/>
        </a:p>
      </dsp:txBody>
      <dsp:txXfrm>
        <a:off x="235069" y="2126996"/>
        <a:ext cx="1702723" cy="1057218"/>
      </dsp:txXfrm>
    </dsp:sp>
    <dsp:sp modelId="{E76B1160-7540-4995-B8F8-99003202A4F9}">
      <dsp:nvSpPr>
        <dsp:cNvPr id="0" name=""/>
        <dsp:cNvSpPr/>
      </dsp:nvSpPr>
      <dsp:spPr>
        <a:xfrm>
          <a:off x="2167186" y="1907428"/>
          <a:ext cx="1768507" cy="11230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B5BCDF-3A57-4758-95B8-75CB8AD1604C}">
      <dsp:nvSpPr>
        <dsp:cNvPr id="0" name=""/>
        <dsp:cNvSpPr/>
      </dsp:nvSpPr>
      <dsp:spPr>
        <a:xfrm>
          <a:off x="2363687" y="2094104"/>
          <a:ext cx="1768507" cy="112300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kern="1200" dirty="0">
              <a:solidFill>
                <a:schemeClr val="bg1"/>
              </a:solidFill>
            </a:rPr>
            <a:t>Dopady projektu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kern="1200" dirty="0">
              <a:solidFill>
                <a:schemeClr val="bg1"/>
              </a:solidFill>
            </a:rPr>
            <a:t>(0-35 bodů)</a:t>
          </a:r>
          <a:endParaRPr lang="cs-CZ" sz="1800" kern="1200" dirty="0"/>
        </a:p>
      </dsp:txBody>
      <dsp:txXfrm>
        <a:off x="2396579" y="2126996"/>
        <a:ext cx="1702723" cy="1057218"/>
      </dsp:txXfrm>
    </dsp:sp>
    <dsp:sp modelId="{BB5D0DDC-D3AA-4C61-9CFE-D67EC012D759}">
      <dsp:nvSpPr>
        <dsp:cNvPr id="0" name=""/>
        <dsp:cNvSpPr/>
      </dsp:nvSpPr>
      <dsp:spPr>
        <a:xfrm>
          <a:off x="4328695" y="1907428"/>
          <a:ext cx="2923467" cy="18295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8AEFDF-3821-438F-9F8C-D8ECF6C34B8B}">
      <dsp:nvSpPr>
        <dsp:cNvPr id="0" name=""/>
        <dsp:cNvSpPr/>
      </dsp:nvSpPr>
      <dsp:spPr>
        <a:xfrm>
          <a:off x="4525196" y="2094104"/>
          <a:ext cx="2923467" cy="1829516"/>
        </a:xfrm>
        <a:prstGeom prst="roundRect">
          <a:avLst>
            <a:gd name="adj" fmla="val 10000"/>
          </a:avLst>
        </a:prstGeom>
        <a:solidFill>
          <a:srgbClr val="337B86">
            <a:alpha val="88000"/>
          </a:srgbClr>
        </a:solidFill>
        <a:ln w="19050" cap="rnd" cmpd="sng" algn="ctr">
          <a:solidFill>
            <a:srgbClr val="F8C6C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1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Realizace</a:t>
          </a:r>
          <a:r>
            <a:rPr lang="cs-CZ" sz="1800" kern="1200" dirty="0">
              <a:solidFill>
                <a:schemeClr val="bg1"/>
              </a:solidFill>
            </a:rPr>
            <a:t> </a:t>
          </a:r>
        </a:p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chemeClr val="bg1"/>
              </a:solidFill>
            </a:rPr>
            <a:t>(0-30 bodů)</a:t>
          </a:r>
          <a:endParaRPr lang="cs-CZ" sz="1800" kern="1200" dirty="0"/>
        </a:p>
      </dsp:txBody>
      <dsp:txXfrm>
        <a:off x="4578781" y="2147689"/>
        <a:ext cx="2816297" cy="1722346"/>
      </dsp:txXfrm>
    </dsp:sp>
    <dsp:sp modelId="{5250D7C8-83DE-459B-BE9E-D9A61EBF57DB}">
      <dsp:nvSpPr>
        <dsp:cNvPr id="0" name=""/>
        <dsp:cNvSpPr/>
      </dsp:nvSpPr>
      <dsp:spPr>
        <a:xfrm>
          <a:off x="7645164" y="1907428"/>
          <a:ext cx="1803347" cy="995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661E4E-6597-4477-802C-11EFFE9138C5}">
      <dsp:nvSpPr>
        <dsp:cNvPr id="0" name=""/>
        <dsp:cNvSpPr/>
      </dsp:nvSpPr>
      <dsp:spPr>
        <a:xfrm>
          <a:off x="7841665" y="2094104"/>
          <a:ext cx="1803347" cy="995081"/>
        </a:xfrm>
        <a:prstGeom prst="roundRect">
          <a:avLst>
            <a:gd name="adj" fmla="val 10000"/>
          </a:avLst>
        </a:prstGeom>
        <a:solidFill>
          <a:prstClr val="white">
            <a:alpha val="90000"/>
            <a:hueOff val="0"/>
            <a:satOff val="0"/>
            <a:lumOff val="0"/>
            <a:alphaOff val="0"/>
          </a:prstClr>
        </a:solidFill>
        <a:ln w="19050" cap="rnd" cmpd="sng" algn="ctr">
          <a:solidFill>
            <a:srgbClr val="F8C6C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337B86"/>
            </a:buClr>
            <a:buNone/>
          </a:pPr>
          <a:r>
            <a:rPr lang="cs-CZ" sz="180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Předpoklady (0-25 bodů)</a:t>
          </a:r>
        </a:p>
      </dsp:txBody>
      <dsp:txXfrm>
        <a:off x="7870810" y="2123249"/>
        <a:ext cx="1745057" cy="9367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4C9E61-D59D-4DCC-AC6E-EF4E6DC05FC0}">
      <dsp:nvSpPr>
        <dsp:cNvPr id="0" name=""/>
        <dsp:cNvSpPr/>
      </dsp:nvSpPr>
      <dsp:spPr>
        <a:xfrm>
          <a:off x="4632234" y="1327656"/>
          <a:ext cx="1650666" cy="787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6150"/>
              </a:lnTo>
              <a:lnTo>
                <a:pt x="1650666" y="576150"/>
              </a:lnTo>
              <a:lnTo>
                <a:pt x="1650666" y="78752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50D344-9765-434E-8BC0-08AE68445F0D}">
      <dsp:nvSpPr>
        <dsp:cNvPr id="0" name=""/>
        <dsp:cNvSpPr/>
      </dsp:nvSpPr>
      <dsp:spPr>
        <a:xfrm>
          <a:off x="3073804" y="1327656"/>
          <a:ext cx="1558430" cy="787521"/>
        </a:xfrm>
        <a:custGeom>
          <a:avLst/>
          <a:gdLst/>
          <a:ahLst/>
          <a:cxnLst/>
          <a:rect l="0" t="0" r="0" b="0"/>
          <a:pathLst>
            <a:path>
              <a:moveTo>
                <a:pt x="1558430" y="0"/>
              </a:moveTo>
              <a:lnTo>
                <a:pt x="1558430" y="576150"/>
              </a:lnTo>
              <a:lnTo>
                <a:pt x="0" y="576150"/>
              </a:lnTo>
              <a:lnTo>
                <a:pt x="0" y="787521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B53750-BD4A-4941-98B8-E2615423BD65}">
      <dsp:nvSpPr>
        <dsp:cNvPr id="0" name=""/>
        <dsp:cNvSpPr/>
      </dsp:nvSpPr>
      <dsp:spPr>
        <a:xfrm>
          <a:off x="3491398" y="-121204"/>
          <a:ext cx="2281671" cy="14488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E0F25E-3091-4721-98B2-92EC1BEFB8D3}">
      <dsp:nvSpPr>
        <dsp:cNvPr id="0" name=""/>
        <dsp:cNvSpPr/>
      </dsp:nvSpPr>
      <dsp:spPr>
        <a:xfrm>
          <a:off x="3744917" y="119638"/>
          <a:ext cx="2281671" cy="14488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/>
            <a:t>Realizace</a:t>
          </a:r>
          <a:br>
            <a:rPr lang="cs-CZ" sz="3200" b="1" kern="1200" dirty="0"/>
          </a:br>
          <a:r>
            <a:rPr lang="cs-CZ" sz="2200" b="1" kern="1200" dirty="0"/>
            <a:t>(až 30 bodů)</a:t>
          </a:r>
        </a:p>
      </dsp:txBody>
      <dsp:txXfrm>
        <a:off x="3787353" y="162074"/>
        <a:ext cx="2196799" cy="1363989"/>
      </dsp:txXfrm>
    </dsp:sp>
    <dsp:sp modelId="{BB5D0DDC-D3AA-4C61-9CFE-D67EC012D759}">
      <dsp:nvSpPr>
        <dsp:cNvPr id="0" name=""/>
        <dsp:cNvSpPr/>
      </dsp:nvSpPr>
      <dsp:spPr>
        <a:xfrm>
          <a:off x="1743007" y="2115178"/>
          <a:ext cx="2661593" cy="18349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8AEFDF-3821-438F-9F8C-D8ECF6C34B8B}">
      <dsp:nvSpPr>
        <dsp:cNvPr id="0" name=""/>
        <dsp:cNvSpPr/>
      </dsp:nvSpPr>
      <dsp:spPr>
        <a:xfrm>
          <a:off x="1996526" y="2356021"/>
          <a:ext cx="2661593" cy="1834954"/>
        </a:xfrm>
        <a:prstGeom prst="roundRect">
          <a:avLst>
            <a:gd name="adj" fmla="val 10000"/>
          </a:avLst>
        </a:prstGeom>
        <a:solidFill>
          <a:srgbClr val="337B86">
            <a:alpha val="88000"/>
          </a:srgbClr>
        </a:solidFill>
        <a:ln w="19050" cap="rnd" cmpd="sng" algn="ctr">
          <a:solidFill>
            <a:srgbClr val="F8C6C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3.1 Popis způsobu řešení </a:t>
          </a:r>
          <a:br>
            <a:rPr lang="cs-CZ" sz="2000" b="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</a:br>
          <a:r>
            <a:rPr lang="cs-CZ" sz="2000" b="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(plánované aktivity)</a:t>
          </a:r>
          <a:endParaRPr lang="cs-CZ" sz="2000" b="0" kern="1200" dirty="0">
            <a:solidFill>
              <a:schemeClr val="bg1"/>
            </a:solidFill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kern="1200" dirty="0">
              <a:solidFill>
                <a:schemeClr val="bg1"/>
              </a:solidFill>
            </a:rPr>
            <a:t>(0-25 bodů</a:t>
          </a:r>
          <a:r>
            <a:rPr lang="cs-CZ" sz="1800" kern="1200" dirty="0">
              <a:solidFill>
                <a:schemeClr val="bg1"/>
              </a:solidFill>
            </a:rPr>
            <a:t>)</a:t>
          </a:r>
          <a:endParaRPr lang="cs-CZ" sz="1800" kern="1200" dirty="0"/>
        </a:p>
      </dsp:txBody>
      <dsp:txXfrm>
        <a:off x="2050270" y="2409765"/>
        <a:ext cx="2554105" cy="1727466"/>
      </dsp:txXfrm>
    </dsp:sp>
    <dsp:sp modelId="{75445E8D-E02A-4A7A-9786-6532EF0FA025}">
      <dsp:nvSpPr>
        <dsp:cNvPr id="0" name=""/>
        <dsp:cNvSpPr/>
      </dsp:nvSpPr>
      <dsp:spPr>
        <a:xfrm>
          <a:off x="4911639" y="2115178"/>
          <a:ext cx="2742524" cy="18349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12983-D64F-4524-BD29-0B69EC8965A6}">
      <dsp:nvSpPr>
        <dsp:cNvPr id="0" name=""/>
        <dsp:cNvSpPr/>
      </dsp:nvSpPr>
      <dsp:spPr>
        <a:xfrm>
          <a:off x="5165158" y="2356021"/>
          <a:ext cx="2742524" cy="1834954"/>
        </a:xfrm>
        <a:prstGeom prst="roundRect">
          <a:avLst>
            <a:gd name="adj" fmla="val 10000"/>
          </a:avLst>
        </a:prstGeom>
        <a:solidFill>
          <a:srgbClr val="337B86">
            <a:alpha val="88000"/>
          </a:srgbClr>
        </a:solidFill>
        <a:ln w="19050" cap="rnd" cmpd="sng" algn="ctr">
          <a:solidFill>
            <a:srgbClr val="F8C6C6"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3.2 Zainteresované subjekty a cílové skupiny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0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(</a:t>
          </a:r>
          <a:r>
            <a:rPr lang="cs-CZ" sz="2000" b="1" kern="1200" dirty="0">
              <a:solidFill>
                <a:prstClr val="black"/>
              </a:solidFill>
              <a:latin typeface="Century Gothic" panose="020B0502020202020204"/>
              <a:ea typeface="+mn-ea"/>
              <a:cs typeface="+mn-cs"/>
            </a:rPr>
            <a:t>0-5 bodů</a:t>
          </a:r>
          <a:r>
            <a:rPr lang="cs-CZ" sz="2400" kern="1200" dirty="0">
              <a:solidFill>
                <a:schemeClr val="bg1"/>
              </a:solidFill>
            </a:rPr>
            <a:t>)</a:t>
          </a:r>
          <a:endParaRPr lang="cs-CZ" sz="2400" kern="1200" dirty="0"/>
        </a:p>
      </dsp:txBody>
      <dsp:txXfrm>
        <a:off x="5218902" y="2409765"/>
        <a:ext cx="2635036" cy="17274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3E3A8-1B86-4D9E-A509-C849EA4ABA23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DAAE4-7016-47B2-A31D-221345C5E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183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963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30B4B2-97F1-7E0E-0E93-BFB469F29E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DA92136-4BB6-BA3A-AEDA-E5AEA118FC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DB8E602-5B47-42C7-EC66-69501510CF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A26CECF-032D-6697-8A82-DE912419FD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5226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97DB8C-3566-EF53-CBE0-8F344926C8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D5D542B4-E0D4-B663-232B-3646AFD204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4BD5C17E-BBE0-D8A9-1FB2-89C01F598B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C750AA6-D6A8-DC63-7563-0ADF87532E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5327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10C557-A276-E48C-9673-BC59011D33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F058C4CA-7982-414E-12C6-A4AC70E065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C6F35BD-B402-171E-A407-74F813DEF5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C493AF-8E38-616C-F388-29AD1AC886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719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231117-B4C1-BCE5-5590-FF5F6F7B8A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220D003-6C0D-5989-BB62-68EA722E41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74B90B3-BD9F-9CE7-70EA-3F97EB59E3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32C4386-9B81-8725-9E8A-66D2088602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756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57FB5B-0FA4-7D35-04F1-DCEA2CF0CC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E350C27-FB24-6BE7-0ADA-080A8C368F3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8C3F0A9B-CBD1-26FD-11F5-25FD3E6DDD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2B859D0-9412-66B0-B902-0F1311EE1F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794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8F0CD8-538D-CA78-0E1A-879449DE6B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89A4A96C-A1DC-D206-65FA-6AB4E1E457E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51A754E-2463-406D-4EC5-6AFD55E465C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BC579E5-FB90-A049-35C9-C83FF3CDAB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594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E6082C-0BA2-27D9-087B-DAFFAA2352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EC48C382-3355-2FD2-9BA5-D556003C56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B3340EE5-1E70-B957-3DBB-C063FD84B7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56F3E91-26DE-F029-5F82-A13D0BCF6CD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637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B326D7-25D1-D587-4730-DA2B099A11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6B888C40-2977-55FA-98A0-F651BBB186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FF4BD57-1C3D-6B74-25D8-24EB926432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EF308A3-DE0A-93E5-967B-2520527EC1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6625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7B91C9-71D8-D691-C5B9-5EBB4D30AF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BB1EAFE0-5CE9-D954-6027-026A76DAE40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1686A736-1AA1-B154-DCEA-5F74B1546B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7370B39-8437-5D74-D6C8-C454896C46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8915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483EC2-92FE-5D4D-9A13-A58C6BEB18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DA97AD2-8973-A0FB-0789-4C2D74B562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68F788F6-C45E-3D76-46A8-C682AF28C2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D9DB246-ACB8-C0BD-C1A9-8460116CFB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2676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2E81D6-C9CB-1253-6316-D39E57E191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CA33C25-51CA-B536-3E8F-F92DD40AAF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CCFB7751-B463-C171-64C8-3BD07EE5EF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9578AEF-93E8-D178-CB1A-545B2C2BADC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0DAAE4-7016-47B2-A31D-221345C5E81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050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851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129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793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1447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40678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2198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466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376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2278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438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791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765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649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80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556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851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E1197-074C-433E-9F39-E629A5FD868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95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23E1197-074C-433E-9F39-E629A5FD8689}" type="datetimeFigureOut">
              <a:rPr lang="cs-CZ" smtClean="0"/>
              <a:t>20.01.2025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7B478-FF35-4A81-B1C3-70C1332AEA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27693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2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3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E796587F-59D2-4C56-A60C-E705DE34C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351" y="560439"/>
            <a:ext cx="4419734" cy="3709642"/>
          </a:xfrm>
        </p:spPr>
        <p:txBody>
          <a:bodyPr>
            <a:noAutofit/>
          </a:bodyPr>
          <a:lstStyle/>
          <a:p>
            <a:r>
              <a:rPr lang="cs-CZ" sz="2800" b="1" dirty="0">
                <a:solidFill>
                  <a:schemeClr val="tx1"/>
                </a:solidFill>
              </a:rPr>
              <a:t>Informační seminář </a:t>
            </a:r>
            <a:br>
              <a:rPr lang="cs-CZ" sz="2800" b="1" dirty="0">
                <a:solidFill>
                  <a:schemeClr val="tx1"/>
                </a:solidFill>
              </a:rPr>
            </a:br>
            <a:r>
              <a:rPr lang="cs-CZ" sz="2800" b="1" dirty="0">
                <a:solidFill>
                  <a:schemeClr val="tx1"/>
                </a:solidFill>
              </a:rPr>
              <a:t>pro předkladatele velkých projektů do 1. kola výzvy programu Udržitelný turismus a posílení biodiverzity</a:t>
            </a:r>
            <a:br>
              <a:rPr lang="cs-CZ" sz="2800" b="1" dirty="0">
                <a:solidFill>
                  <a:schemeClr val="tx1"/>
                </a:solidFill>
              </a:rPr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br>
              <a:rPr lang="cs-CZ" sz="2800" b="1" dirty="0"/>
            </a:br>
            <a:r>
              <a:rPr lang="cs-CZ" sz="2800" b="1" dirty="0"/>
              <a:t>Ministerstvo životního prostředí</a:t>
            </a:r>
            <a:br>
              <a:rPr lang="cs-CZ" sz="2800" b="1" dirty="0"/>
            </a:br>
            <a:r>
              <a:rPr lang="cs-CZ" sz="2800" b="1" dirty="0"/>
              <a:t>21</a:t>
            </a:r>
            <a:r>
              <a:rPr lang="cs-CZ" sz="2400" b="1" dirty="0"/>
              <a:t>. ledna 2025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DAA46B9-B7E8-4487-B28E-C63A6EB7AA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 rot="16200000">
            <a:off x="5270819" y="-63600"/>
            <a:ext cx="6858001" cy="6985200"/>
          </a:xfrm>
          <a:custGeom>
            <a:avLst/>
            <a:gdLst>
              <a:gd name="connsiteX0" fmla="*/ 6858001 w 6858001"/>
              <a:gd name="connsiteY0" fmla="*/ 1177 h 6985200"/>
              <a:gd name="connsiteX1" fmla="*/ 6858001 w 6858001"/>
              <a:gd name="connsiteY1" fmla="*/ 1344715 h 6985200"/>
              <a:gd name="connsiteX2" fmla="*/ 6858000 w 6858001"/>
              <a:gd name="connsiteY2" fmla="*/ 1344715 h 6985200"/>
              <a:gd name="connsiteX3" fmla="*/ 6858000 w 6858001"/>
              <a:gd name="connsiteY3" fmla="*/ 6985200 h 6985200"/>
              <a:gd name="connsiteX4" fmla="*/ 0 w 6858001"/>
              <a:gd name="connsiteY4" fmla="*/ 6985199 h 6985200"/>
              <a:gd name="connsiteX5" fmla="*/ 0 w 6858001"/>
              <a:gd name="connsiteY5" fmla="*/ 887191 h 6985200"/>
              <a:gd name="connsiteX6" fmla="*/ 1 w 6858001"/>
              <a:gd name="connsiteY6" fmla="*/ 887191 h 6985200"/>
              <a:gd name="connsiteX7" fmla="*/ 1 w 6858001"/>
              <a:gd name="connsiteY7" fmla="*/ 0 h 6985200"/>
              <a:gd name="connsiteX8" fmla="*/ 40463 w 6858001"/>
              <a:gd name="connsiteY8" fmla="*/ 5883 h 6985200"/>
              <a:gd name="connsiteX9" fmla="*/ 159107 w 6858001"/>
              <a:gd name="connsiteY9" fmla="*/ 23196 h 6985200"/>
              <a:gd name="connsiteX10" fmla="*/ 245518 w 6858001"/>
              <a:gd name="connsiteY10" fmla="*/ 35299 h 6985200"/>
              <a:gd name="connsiteX11" fmla="*/ 348388 w 6858001"/>
              <a:gd name="connsiteY11" fmla="*/ 48073 h 6985200"/>
              <a:gd name="connsiteX12" fmla="*/ 470460 w 6858001"/>
              <a:gd name="connsiteY12" fmla="*/ 63369 h 6985200"/>
              <a:gd name="connsiteX13" fmla="*/ 605563 w 6858001"/>
              <a:gd name="connsiteY13" fmla="*/ 79506 h 6985200"/>
              <a:gd name="connsiteX14" fmla="*/ 757810 w 6858001"/>
              <a:gd name="connsiteY14" fmla="*/ 96483 h 6985200"/>
              <a:gd name="connsiteX15" fmla="*/ 923774 w 6858001"/>
              <a:gd name="connsiteY15" fmla="*/ 114469 h 6985200"/>
              <a:gd name="connsiteX16" fmla="*/ 1104139 w 6858001"/>
              <a:gd name="connsiteY16" fmla="*/ 132454 h 6985200"/>
              <a:gd name="connsiteX17" fmla="*/ 1296163 w 6858001"/>
              <a:gd name="connsiteY17" fmla="*/ 150776 h 6985200"/>
              <a:gd name="connsiteX18" fmla="*/ 1503275 w 6858001"/>
              <a:gd name="connsiteY18" fmla="*/ 167753 h 6985200"/>
              <a:gd name="connsiteX19" fmla="*/ 1719988 w 6858001"/>
              <a:gd name="connsiteY19" fmla="*/ 184058 h 6985200"/>
              <a:gd name="connsiteX20" fmla="*/ 1949045 w 6858001"/>
              <a:gd name="connsiteY20" fmla="*/ 198849 h 6985200"/>
              <a:gd name="connsiteX21" fmla="*/ 2187703 w 6858001"/>
              <a:gd name="connsiteY21" fmla="*/ 212969 h 6985200"/>
              <a:gd name="connsiteX22" fmla="*/ 2436649 w 6858001"/>
              <a:gd name="connsiteY22" fmla="*/ 226248 h 6985200"/>
              <a:gd name="connsiteX23" fmla="*/ 2564208 w 6858001"/>
              <a:gd name="connsiteY23" fmla="*/ 230955 h 6985200"/>
              <a:gd name="connsiteX24" fmla="*/ 2694509 w 6858001"/>
              <a:gd name="connsiteY24" fmla="*/ 236165 h 6985200"/>
              <a:gd name="connsiteX25" fmla="*/ 2826869 w 6858001"/>
              <a:gd name="connsiteY25" fmla="*/ 241040 h 6985200"/>
              <a:gd name="connsiteX26" fmla="*/ 2959914 w 6858001"/>
              <a:gd name="connsiteY26" fmla="*/ 244234 h 6985200"/>
              <a:gd name="connsiteX27" fmla="*/ 3095702 w 6858001"/>
              <a:gd name="connsiteY27" fmla="*/ 247091 h 6985200"/>
              <a:gd name="connsiteX28" fmla="*/ 3232862 w 6858001"/>
              <a:gd name="connsiteY28" fmla="*/ 250117 h 6985200"/>
              <a:gd name="connsiteX29" fmla="*/ 3372766 w 6858001"/>
              <a:gd name="connsiteY29" fmla="*/ 252134 h 6985200"/>
              <a:gd name="connsiteX30" fmla="*/ 3514040 w 6858001"/>
              <a:gd name="connsiteY30" fmla="*/ 252134 h 6985200"/>
              <a:gd name="connsiteX31" fmla="*/ 3656686 w 6858001"/>
              <a:gd name="connsiteY31" fmla="*/ 253142 h 6985200"/>
              <a:gd name="connsiteX32" fmla="*/ 3800705 w 6858001"/>
              <a:gd name="connsiteY32" fmla="*/ 252134 h 6985200"/>
              <a:gd name="connsiteX33" fmla="*/ 3946780 w 6858001"/>
              <a:gd name="connsiteY33" fmla="*/ 250117 h 6985200"/>
              <a:gd name="connsiteX34" fmla="*/ 4092856 w 6858001"/>
              <a:gd name="connsiteY34" fmla="*/ 248268 h 6985200"/>
              <a:gd name="connsiteX35" fmla="*/ 4240988 w 6858001"/>
              <a:gd name="connsiteY35" fmla="*/ 244234 h 6985200"/>
              <a:gd name="connsiteX36" fmla="*/ 4390492 w 6858001"/>
              <a:gd name="connsiteY36" fmla="*/ 240032 h 6985200"/>
              <a:gd name="connsiteX37" fmla="*/ 4539997 w 6858001"/>
              <a:gd name="connsiteY37" fmla="*/ 235157 h 6985200"/>
              <a:gd name="connsiteX38" fmla="*/ 4690873 w 6858001"/>
              <a:gd name="connsiteY38" fmla="*/ 228266 h 6985200"/>
              <a:gd name="connsiteX39" fmla="*/ 4843120 w 6858001"/>
              <a:gd name="connsiteY39" fmla="*/ 220029 h 6985200"/>
              <a:gd name="connsiteX40" fmla="*/ 4996054 w 6858001"/>
              <a:gd name="connsiteY40" fmla="*/ 212129 h 6985200"/>
              <a:gd name="connsiteX41" fmla="*/ 5148987 w 6858001"/>
              <a:gd name="connsiteY41" fmla="*/ 202044 h 6985200"/>
              <a:gd name="connsiteX42" fmla="*/ 5303978 w 6858001"/>
              <a:gd name="connsiteY42" fmla="*/ 189941 h 6985200"/>
              <a:gd name="connsiteX43" fmla="*/ 5456911 w 6858001"/>
              <a:gd name="connsiteY43" fmla="*/ 177839 h 6985200"/>
              <a:gd name="connsiteX44" fmla="*/ 5612588 w 6858001"/>
              <a:gd name="connsiteY44" fmla="*/ 163887 h 6985200"/>
              <a:gd name="connsiteX45" fmla="*/ 5768950 w 6858001"/>
              <a:gd name="connsiteY45" fmla="*/ 148591 h 6985200"/>
              <a:gd name="connsiteX46" fmla="*/ 5923255 w 6858001"/>
              <a:gd name="connsiteY46" fmla="*/ 132455 h 6985200"/>
              <a:gd name="connsiteX47" fmla="*/ 6079618 w 6858001"/>
              <a:gd name="connsiteY47" fmla="*/ 113629 h 6985200"/>
              <a:gd name="connsiteX48" fmla="*/ 6235294 w 6858001"/>
              <a:gd name="connsiteY48" fmla="*/ 93458 h 6985200"/>
              <a:gd name="connsiteX49" fmla="*/ 6391657 w 6858001"/>
              <a:gd name="connsiteY49" fmla="*/ 73455 h 6985200"/>
              <a:gd name="connsiteX50" fmla="*/ 6547333 w 6858001"/>
              <a:gd name="connsiteY50" fmla="*/ 50091 h 6985200"/>
              <a:gd name="connsiteX51" fmla="*/ 6702324 w 6858001"/>
              <a:gd name="connsiteY51" fmla="*/ 26222 h 6985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6858001" h="6985200">
                <a:moveTo>
                  <a:pt x="6858001" y="1177"/>
                </a:moveTo>
                <a:lnTo>
                  <a:pt x="6858001" y="1344715"/>
                </a:lnTo>
                <a:lnTo>
                  <a:pt x="6858000" y="1344715"/>
                </a:lnTo>
                <a:lnTo>
                  <a:pt x="6858000" y="6985200"/>
                </a:lnTo>
                <a:lnTo>
                  <a:pt x="0" y="6985199"/>
                </a:lnTo>
                <a:lnTo>
                  <a:pt x="0" y="887191"/>
                </a:lnTo>
                <a:lnTo>
                  <a:pt x="1" y="887191"/>
                </a:lnTo>
                <a:lnTo>
                  <a:pt x="1" y="0"/>
                </a:lnTo>
                <a:lnTo>
                  <a:pt x="40463" y="5883"/>
                </a:lnTo>
                <a:lnTo>
                  <a:pt x="159107" y="23196"/>
                </a:lnTo>
                <a:lnTo>
                  <a:pt x="245518" y="35299"/>
                </a:lnTo>
                <a:lnTo>
                  <a:pt x="348388" y="48073"/>
                </a:lnTo>
                <a:lnTo>
                  <a:pt x="470460" y="63369"/>
                </a:lnTo>
                <a:lnTo>
                  <a:pt x="605563" y="79506"/>
                </a:lnTo>
                <a:lnTo>
                  <a:pt x="757810" y="96483"/>
                </a:lnTo>
                <a:lnTo>
                  <a:pt x="923774" y="114469"/>
                </a:lnTo>
                <a:lnTo>
                  <a:pt x="1104139" y="132454"/>
                </a:lnTo>
                <a:lnTo>
                  <a:pt x="1296163" y="150776"/>
                </a:lnTo>
                <a:lnTo>
                  <a:pt x="1503275" y="167753"/>
                </a:lnTo>
                <a:lnTo>
                  <a:pt x="1719988" y="184058"/>
                </a:lnTo>
                <a:lnTo>
                  <a:pt x="1949045" y="198849"/>
                </a:lnTo>
                <a:lnTo>
                  <a:pt x="2187703" y="212969"/>
                </a:lnTo>
                <a:lnTo>
                  <a:pt x="2436649" y="226248"/>
                </a:lnTo>
                <a:lnTo>
                  <a:pt x="2564208" y="230955"/>
                </a:lnTo>
                <a:lnTo>
                  <a:pt x="2694509" y="236165"/>
                </a:lnTo>
                <a:lnTo>
                  <a:pt x="2826869" y="241040"/>
                </a:lnTo>
                <a:lnTo>
                  <a:pt x="2959914" y="244234"/>
                </a:lnTo>
                <a:lnTo>
                  <a:pt x="3095702" y="247091"/>
                </a:lnTo>
                <a:lnTo>
                  <a:pt x="3232862" y="250117"/>
                </a:lnTo>
                <a:lnTo>
                  <a:pt x="3372766" y="252134"/>
                </a:lnTo>
                <a:lnTo>
                  <a:pt x="3514040" y="252134"/>
                </a:lnTo>
                <a:lnTo>
                  <a:pt x="3656686" y="253142"/>
                </a:lnTo>
                <a:lnTo>
                  <a:pt x="3800705" y="252134"/>
                </a:lnTo>
                <a:lnTo>
                  <a:pt x="3946780" y="250117"/>
                </a:lnTo>
                <a:lnTo>
                  <a:pt x="4092856" y="248268"/>
                </a:lnTo>
                <a:lnTo>
                  <a:pt x="4240988" y="244234"/>
                </a:lnTo>
                <a:lnTo>
                  <a:pt x="4390492" y="240032"/>
                </a:lnTo>
                <a:lnTo>
                  <a:pt x="4539997" y="235157"/>
                </a:lnTo>
                <a:lnTo>
                  <a:pt x="4690873" y="228266"/>
                </a:lnTo>
                <a:lnTo>
                  <a:pt x="4843120" y="220029"/>
                </a:lnTo>
                <a:lnTo>
                  <a:pt x="4996054" y="212129"/>
                </a:lnTo>
                <a:lnTo>
                  <a:pt x="5148987" y="202044"/>
                </a:lnTo>
                <a:lnTo>
                  <a:pt x="5303978" y="189941"/>
                </a:lnTo>
                <a:lnTo>
                  <a:pt x="5456911" y="177839"/>
                </a:lnTo>
                <a:lnTo>
                  <a:pt x="5612588" y="163887"/>
                </a:lnTo>
                <a:lnTo>
                  <a:pt x="5768950" y="148591"/>
                </a:lnTo>
                <a:lnTo>
                  <a:pt x="5923255" y="132455"/>
                </a:lnTo>
                <a:lnTo>
                  <a:pt x="6079618" y="113629"/>
                </a:lnTo>
                <a:lnTo>
                  <a:pt x="6235294" y="93458"/>
                </a:lnTo>
                <a:lnTo>
                  <a:pt x="6391657" y="73455"/>
                </a:lnTo>
                <a:lnTo>
                  <a:pt x="6547333" y="50091"/>
                </a:lnTo>
                <a:lnTo>
                  <a:pt x="6702324" y="2622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cs-CZ"/>
          </a:p>
        </p:txBody>
      </p:sp>
      <p:sp>
        <p:nvSpPr>
          <p:cNvPr id="14" name="Freeform 23">
            <a:extLst>
              <a:ext uri="{FF2B5EF4-FFF2-40B4-BE49-F238E27FC236}">
                <a16:creationId xmlns:a16="http://schemas.microsoft.com/office/drawing/2014/main" id="{C866818C-1E5F-475A-B310-3C06B555F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94020" y="-1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6DE338D-ACAE-4AB8-BA49-4669F3A737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50633"/>
            <a:ext cx="5449471" cy="1189714"/>
          </a:xfrm>
          <a:prstGeom prst="rect">
            <a:avLst/>
          </a:prstGeom>
          <a:effectLst/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12AFDE8-E1ED-4A49-B8B3-4953F4B8AC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4244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7374880-BFD4-4C03-BE00-CB80236D98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3008" y="3747980"/>
            <a:ext cx="4955311" cy="1936383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498294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6557DA2-4279-3764-7542-D7FF47030C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0DA2FB4D-EF41-70FC-92D8-298918BFC6D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A9400191-7C35-A4F3-EA5A-9C5B56DEAC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C4CB3AFA-D9A1-2789-0B63-F5E986B0140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71FEBC-88A7-BC49-E016-64C0EFCB4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880" y="1151815"/>
            <a:ext cx="7883499" cy="879107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spcBef>
                <a:spcPts val="1200"/>
              </a:spcBef>
              <a:spcAft>
                <a:spcPts val="1800"/>
              </a:spcAft>
              <a:buNone/>
            </a:pPr>
            <a:r>
              <a:rPr lang="cs-CZ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 Zainteresované subjekty a cílové skupiny</a:t>
            </a: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1200"/>
              </a:spcBef>
              <a:spcAft>
                <a:spcPts val="1800"/>
              </a:spcAft>
              <a:buNone/>
            </a:pPr>
            <a:endParaRPr lang="cs-CZ" sz="20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E312993E-F059-438C-5ECE-45019E6D0E2F}"/>
              </a:ext>
            </a:extLst>
          </p:cNvPr>
          <p:cNvCxnSpPr/>
          <p:nvPr/>
        </p:nvCxnSpPr>
        <p:spPr>
          <a:xfrm>
            <a:off x="629880" y="5706184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054D581F-9D44-D031-CDEA-AA01F09F24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7DA79DAC-50E8-16FE-6DAC-4672AFC0870E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– 21. 1. 2025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1C5DD1F-C8F6-FF10-5A95-05B62F03F89F}"/>
              </a:ext>
            </a:extLst>
          </p:cNvPr>
          <p:cNvSpPr txBox="1"/>
          <p:nvPr/>
        </p:nvSpPr>
        <p:spPr>
          <a:xfrm>
            <a:off x="695869" y="1750478"/>
            <a:ext cx="8517807" cy="40549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spcBef>
                <a:spcPts val="600"/>
              </a:spcBef>
              <a:spcAft>
                <a:spcPts val="800"/>
              </a:spcAft>
            </a:pP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Times New Roman" panose="02020603050405020304" pitchFamily="18" charset="0"/>
              </a:rPr>
              <a:t>Identifikace hlavních zainteresovaných subjektů</a:t>
            </a:r>
          </a:p>
          <a:p>
            <a:pPr marL="742950" lvl="1" indent="-285750" algn="just">
              <a:spcBef>
                <a:spcPts val="60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b="1" dirty="0">
                <a:solidFill>
                  <a:srgbClr val="337B8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Seznam subjektů: seznam všech relevantních zainteresovaných subjektů s uvedením jejich vlivu a zájmu na projektu. </a:t>
            </a:r>
          </a:p>
          <a:p>
            <a:pPr lvl="1" algn="just">
              <a:spcBef>
                <a:spcPts val="600"/>
              </a:spcBef>
              <a:spcAft>
                <a:spcPts val="800"/>
              </a:spcAft>
              <a:buSzPts val="1000"/>
              <a:tabLst>
                <a:tab pos="914400" algn="l"/>
              </a:tabLst>
            </a:pPr>
            <a:endParaRPr lang="cs-CZ" sz="500" b="1" i="1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600"/>
              </a:spcBef>
              <a:spcAft>
                <a:spcPts val="800"/>
              </a:spcAft>
              <a:buSzPts val="1000"/>
              <a:tabLst>
                <a:tab pos="914400" algn="l"/>
              </a:tabLst>
            </a:pPr>
            <a:r>
              <a:rPr lang="cs-CZ" b="1" i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Zainteresovaný subjekt </a:t>
            </a:r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Times New Roman" panose="02020603050405020304" pitchFamily="18" charset="0"/>
              </a:rPr>
              <a:t>= stakeholder</a:t>
            </a:r>
            <a:r>
              <a:rPr lang="cs-CZ" b="1" i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              	není partner projektu </a:t>
            </a:r>
          </a:p>
          <a:p>
            <a:pPr lvl="1" algn="just">
              <a:spcBef>
                <a:spcPts val="600"/>
              </a:spcBef>
              <a:spcAft>
                <a:spcPts val="800"/>
              </a:spcAft>
              <a:buSzPts val="1000"/>
              <a:tabLst>
                <a:tab pos="914400" algn="l"/>
              </a:tabLst>
            </a:pPr>
            <a:endParaRPr lang="cs-CZ" b="1" i="1" dirty="0">
              <a:solidFill>
                <a:schemeClr val="bg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600"/>
              </a:spcBef>
              <a:spcAft>
                <a:spcPts val="800"/>
              </a:spcAft>
              <a:buSzPts val="1000"/>
              <a:tabLst>
                <a:tab pos="914400" algn="l"/>
              </a:tabLst>
            </a:pPr>
            <a:r>
              <a:rPr lang="cs-CZ" b="1" i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tj. nepodílí se finančně, nerealizuje aktivity, ale projekt se ho dotýká (území, cílová skupina, žijící obyvatele a jejich zájem…)</a:t>
            </a:r>
            <a:endParaRPr lang="cs-CZ" b="1" i="1" dirty="0">
              <a:solidFill>
                <a:srgbClr val="00B05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tabLst>
                <a:tab pos="5941060" algn="r"/>
              </a:tabLst>
            </a:pPr>
            <a:endParaRPr lang="cs-CZ" b="1" i="1" dirty="0">
              <a:solidFill>
                <a:srgbClr val="00B05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tabLst>
                <a:tab pos="5941060" algn="r"/>
              </a:tabLst>
            </a:pPr>
            <a:r>
              <a:rPr lang="cs-CZ" b="1" i="1" dirty="0">
                <a:solidFill>
                  <a:srgbClr val="337B8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Uvést zainteresované subjekty - žadatel prokazuje řešení projektu v </a:t>
            </a:r>
            <a:r>
              <a:rPr lang="cs-CZ" b="1" i="1">
                <a:solidFill>
                  <a:srgbClr val="337B8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širším povědomí, </a:t>
            </a:r>
            <a:r>
              <a:rPr lang="cs-CZ" b="1" i="1" dirty="0">
                <a:solidFill>
                  <a:srgbClr val="337B8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v případě municipalit je důležitá jejich podpora</a:t>
            </a:r>
          </a:p>
        </p:txBody>
      </p:sp>
      <p:sp>
        <p:nvSpPr>
          <p:cNvPr id="4" name="Znak násobení 3">
            <a:extLst>
              <a:ext uri="{FF2B5EF4-FFF2-40B4-BE49-F238E27FC236}">
                <a16:creationId xmlns:a16="http://schemas.microsoft.com/office/drawing/2014/main" id="{D8804236-00F0-9B75-635F-09DD797F57AC}"/>
              </a:ext>
            </a:extLst>
          </p:cNvPr>
          <p:cNvSpPr/>
          <p:nvPr/>
        </p:nvSpPr>
        <p:spPr>
          <a:xfrm>
            <a:off x="5528173" y="2995530"/>
            <a:ext cx="825910" cy="707919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D970D7EB-E3A8-64A7-DB6E-042D1CDB413D}"/>
              </a:ext>
            </a:extLst>
          </p:cNvPr>
          <p:cNvSpPr txBox="1">
            <a:spLocks/>
          </p:cNvSpPr>
          <p:nvPr/>
        </p:nvSpPr>
        <p:spPr>
          <a:xfrm>
            <a:off x="629880" y="63253"/>
            <a:ext cx="8956571" cy="113999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cs-CZ" sz="2000" b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>
                <a:solidFill>
                  <a:schemeClr val="bg2"/>
                </a:solidFill>
                <a:ea typeface="+mn-ea"/>
                <a:cs typeface="+mn-cs"/>
              </a:rPr>
              <a:t>HODNOTICÍ KRITÉRIUM č. 3 - REALIZACE</a:t>
            </a:r>
            <a:br>
              <a:rPr lang="cs-CZ" sz="2000" b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785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729AEA5-1A92-2A06-DBD7-9494B0C982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9FBBCEAB-F5DB-5640-E192-B8011E94EF2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0FF42EDD-4FE6-A92C-896A-ACBBB63704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94ABEE52-B405-4543-4923-20E33DFA315A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710607-C644-8FFA-8892-8E6518C5BD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880" y="1392323"/>
            <a:ext cx="7883499" cy="665609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spcBef>
                <a:spcPts val="1200"/>
              </a:spcBef>
              <a:spcAft>
                <a:spcPts val="1800"/>
              </a:spcAft>
              <a:buNone/>
            </a:pPr>
            <a:r>
              <a:rPr lang="cs-CZ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 Zainteresované subjekty a cílové skupiny</a:t>
            </a:r>
            <a:endParaRPr lang="cs-CZ" sz="20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4ACCA044-2C21-DEC9-DFA7-D36C2C4BDC80}"/>
              </a:ext>
            </a:extLst>
          </p:cNvPr>
          <p:cNvCxnSpPr/>
          <p:nvPr/>
        </p:nvCxnSpPr>
        <p:spPr>
          <a:xfrm>
            <a:off x="629880" y="5706184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F01AEDAC-AE36-D4F8-3E6E-D37EE6A000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2509DF8A-E646-AEB5-882F-726C772F0C58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– 21. 1. 2025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FD25B62-BB19-BA61-7B74-0DB6E6823DEA}"/>
              </a:ext>
            </a:extLst>
          </p:cNvPr>
          <p:cNvSpPr txBox="1"/>
          <p:nvPr/>
        </p:nvSpPr>
        <p:spPr>
          <a:xfrm>
            <a:off x="629880" y="2209756"/>
            <a:ext cx="8517807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spcBef>
                <a:spcPts val="600"/>
              </a:spcBef>
              <a:spcAft>
                <a:spcPts val="800"/>
              </a:spcAft>
            </a:pPr>
            <a:r>
              <a:rPr lang="cs-CZ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Identifikace a zapojení cílových skupin</a:t>
            </a:r>
            <a:endParaRPr lang="cs-CZ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cs-CZ" b="1" dirty="0">
                <a:solidFill>
                  <a:srgbClr val="337B86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Seznam cílových skupin: Seznam všech cílových skupin s uvedením jejich charakteristik, potřeb a očekávání</a:t>
            </a:r>
            <a:r>
              <a:rPr lang="cs-CZ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742950" lvl="1" indent="-285750" algn="just">
              <a:spcBef>
                <a:spcPts val="600"/>
              </a:spcBef>
              <a:spcAft>
                <a:spcPts val="80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cs-CZ" sz="1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600"/>
              </a:spcBef>
              <a:spcAft>
                <a:spcPts val="800"/>
              </a:spcAft>
              <a:buSzPts val="1000"/>
              <a:tabLst>
                <a:tab pos="914400" algn="l"/>
              </a:tabLst>
            </a:pPr>
            <a:r>
              <a:rPr lang="cs-CZ" sz="1600" b="1" i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J</a:t>
            </a:r>
            <a:r>
              <a:rPr lang="cs-CZ" b="1" i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asný popis cílových skupin k jednotlivým druhům aktivit, pro něž jsou aktivity potřebné, a proč.</a:t>
            </a:r>
          </a:p>
          <a:p>
            <a:pPr lvl="1" algn="just">
              <a:spcBef>
                <a:spcPts val="600"/>
              </a:spcBef>
              <a:spcAft>
                <a:spcPts val="800"/>
              </a:spcAft>
              <a:buSzPts val="1000"/>
              <a:tabLst>
                <a:tab pos="914400" algn="l"/>
              </a:tabLst>
            </a:pPr>
            <a:r>
              <a:rPr lang="cs-CZ" sz="1600" b="1" i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</a:t>
            </a:r>
          </a:p>
          <a:p>
            <a:pPr lvl="1" algn="ctr">
              <a:spcBef>
                <a:spcPts val="600"/>
              </a:spcBef>
              <a:spcAft>
                <a:spcPts val="800"/>
              </a:spcAft>
              <a:buSzPts val="1000"/>
              <a:tabLst>
                <a:tab pos="914400" algn="l"/>
              </a:tabLst>
            </a:pPr>
            <a:r>
              <a:rPr lang="cs-CZ" sz="1600" b="1" i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různá aktivita může být různá cílová skupina        uvést</a:t>
            </a:r>
            <a:endParaRPr lang="cs-CZ" sz="1600" b="1" i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600"/>
              </a:spcBef>
              <a:spcAft>
                <a:spcPts val="800"/>
              </a:spcAft>
              <a:buSzPts val="1000"/>
              <a:tabLst>
                <a:tab pos="914400" algn="l"/>
              </a:tabLst>
            </a:pPr>
            <a:endParaRPr lang="cs-CZ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Šipka: dvojitá 3">
            <a:extLst>
              <a:ext uri="{FF2B5EF4-FFF2-40B4-BE49-F238E27FC236}">
                <a16:creationId xmlns:a16="http://schemas.microsoft.com/office/drawing/2014/main" id="{CBE95D9F-EDD3-ACDB-2365-570CAA3745B4}"/>
              </a:ext>
            </a:extLst>
          </p:cNvPr>
          <p:cNvSpPr/>
          <p:nvPr/>
        </p:nvSpPr>
        <p:spPr>
          <a:xfrm>
            <a:off x="6870155" y="5055793"/>
            <a:ext cx="248658" cy="92207"/>
          </a:xfrm>
          <a:prstGeom prst="chevron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00DAD579-8D46-2C7D-6D19-CE349C7EE701}"/>
              </a:ext>
            </a:extLst>
          </p:cNvPr>
          <p:cNvSpPr txBox="1">
            <a:spLocks/>
          </p:cNvSpPr>
          <p:nvPr/>
        </p:nvSpPr>
        <p:spPr>
          <a:xfrm>
            <a:off x="629880" y="63253"/>
            <a:ext cx="8956571" cy="113999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cs-CZ" sz="2000" b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>
                <a:solidFill>
                  <a:schemeClr val="bg2"/>
                </a:solidFill>
                <a:ea typeface="+mn-ea"/>
                <a:cs typeface="+mn-cs"/>
              </a:rPr>
              <a:t>HODNOTICÍ KRITÉRIUM č. 3 - REALIZACE</a:t>
            </a:r>
            <a:br>
              <a:rPr lang="cs-CZ" sz="2000" b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7485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230C879-1457-8903-0DBF-0062D8A984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299F01F8-E6A5-F34E-C767-2DF97B2E7E9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0FE98960-7726-DC7A-58BC-8A5508DC6CE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D6C4C5DA-F309-89A4-2D51-98ADEE5FBB64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F9412E-F4EC-D75C-BE62-1892949CC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880" y="1392323"/>
            <a:ext cx="7883499" cy="4380011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spcBef>
                <a:spcPts val="1200"/>
              </a:spcBef>
              <a:spcAft>
                <a:spcPts val="1800"/>
              </a:spcAft>
              <a:buNone/>
            </a:pPr>
            <a:r>
              <a:rPr lang="cs-CZ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 Zainteresované subjekty a cílové skupiny</a:t>
            </a:r>
            <a:r>
              <a:rPr lang="cs-CZ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1200"/>
              </a:spcBef>
              <a:spcAft>
                <a:spcPts val="1800"/>
              </a:spcAft>
              <a:buNone/>
            </a:pPr>
            <a:endParaRPr lang="cs-CZ" sz="20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1942B776-014B-A3F7-0A22-9E9B1E68B774}"/>
              </a:ext>
            </a:extLst>
          </p:cNvPr>
          <p:cNvCxnSpPr/>
          <p:nvPr/>
        </p:nvCxnSpPr>
        <p:spPr>
          <a:xfrm>
            <a:off x="629880" y="5706184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9F0306F6-CF10-BC3E-281C-82BB24C9F5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D36EBA48-EADF-B4C8-9F57-1757DF7C6A49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– 21. 1. 2025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5676F86-21F0-2C6E-C035-8212AEFE3A97}"/>
              </a:ext>
            </a:extLst>
          </p:cNvPr>
          <p:cNvSpPr txBox="1"/>
          <p:nvPr/>
        </p:nvSpPr>
        <p:spPr>
          <a:xfrm>
            <a:off x="629880" y="2209756"/>
            <a:ext cx="8517807" cy="1102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algn="just">
              <a:spcBef>
                <a:spcPts val="600"/>
              </a:spcBef>
              <a:spcAft>
                <a:spcPts val="800"/>
              </a:spcAft>
            </a:pPr>
            <a:r>
              <a:rPr lang="cs-CZ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Seznam zúčastněných stran ze Švýcarska vyjma švýcarské partnery</a:t>
            </a:r>
            <a:endParaRPr lang="cs-CZ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Bef>
                <a:spcPts val="60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r>
              <a:rPr lang="cs-CZ" b="1" dirty="0">
                <a:solidFill>
                  <a:srgbClr val="337B8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Seznam zúčastněných stran</a:t>
            </a:r>
            <a:r>
              <a:rPr lang="cs-CZ" dirty="0">
                <a:solidFill>
                  <a:srgbClr val="337B8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Seznam zúčastněných stran ze Švýcarska, které se na projektu podílejí.</a:t>
            </a:r>
            <a:endParaRPr lang="cs-CZ" dirty="0">
              <a:solidFill>
                <a:srgbClr val="337B8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4BBA4F37-1EF8-00AD-2040-909A526156AC}"/>
              </a:ext>
            </a:extLst>
          </p:cNvPr>
          <p:cNvSpPr txBox="1"/>
          <p:nvPr/>
        </p:nvSpPr>
        <p:spPr>
          <a:xfrm>
            <a:off x="1205002" y="3793526"/>
            <a:ext cx="8765013" cy="9689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70000"/>
              </a:lnSpc>
              <a:spcBef>
                <a:spcPts val="1200"/>
              </a:spcBef>
              <a:spcAft>
                <a:spcPts val="1800"/>
              </a:spcAft>
              <a:buNone/>
            </a:pPr>
            <a:r>
              <a:rPr lang="cs-CZ" sz="1800" b="1" dirty="0">
                <a:solidFill>
                  <a:schemeClr val="accent1">
                    <a:lumMod val="90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Akademická sféra v rámci dílčí spolupráce; partnerské město v rámci získání zkušeností…</a:t>
            </a: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953CBF1B-5348-F10D-4ADC-25DCF513D22E}"/>
              </a:ext>
            </a:extLst>
          </p:cNvPr>
          <p:cNvSpPr txBox="1">
            <a:spLocks/>
          </p:cNvSpPr>
          <p:nvPr/>
        </p:nvSpPr>
        <p:spPr>
          <a:xfrm>
            <a:off x="629880" y="63253"/>
            <a:ext cx="8956571" cy="113999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cs-CZ" sz="2000" b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>
                <a:solidFill>
                  <a:schemeClr val="bg2"/>
                </a:solidFill>
                <a:ea typeface="+mn-ea"/>
                <a:cs typeface="+mn-cs"/>
              </a:rPr>
              <a:t>HODNOTICÍ KRITÉRIUM č. 3 - REALIZACE</a:t>
            </a:r>
            <a:br>
              <a:rPr lang="cs-CZ" sz="2000" b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6955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E8A491-94B6-EE3A-B726-2326E9CC2C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C2C53449-C38E-D191-F2AF-4F540AE9260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489371" y="229351"/>
            <a:ext cx="4702629" cy="5605265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06D0A97F-2A85-8A5B-E3BB-1132903760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793FFF61-7824-AA98-AE96-329C44CD3B2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11B2EC20-7880-7373-CB13-22C24D02DD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880" y="563479"/>
            <a:ext cx="8189655" cy="1731871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bg2"/>
                </a:solidFill>
                <a:ea typeface="+mn-ea"/>
                <a:cs typeface="+mn-cs"/>
              </a:rPr>
              <a:t>DĚKUJI VÁM ZA POZORNOST</a:t>
            </a: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E433EE1-8B75-A079-2478-82391F1669D6}"/>
              </a:ext>
            </a:extLst>
          </p:cNvPr>
          <p:cNvSpPr txBox="1"/>
          <p:nvPr/>
        </p:nvSpPr>
        <p:spPr>
          <a:xfrm>
            <a:off x="777364" y="4256655"/>
            <a:ext cx="70505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solidFill>
                  <a:schemeClr val="bg2"/>
                </a:solidFill>
                <a:latin typeface="+mj-lt"/>
              </a:rPr>
              <a:t>Lucie Valová</a:t>
            </a:r>
          </a:p>
          <a:p>
            <a:endParaRPr lang="cs-CZ" sz="2000" b="1" dirty="0">
              <a:solidFill>
                <a:schemeClr val="bg2"/>
              </a:solidFill>
              <a:latin typeface="+mj-lt"/>
            </a:endParaRPr>
          </a:p>
          <a:p>
            <a:r>
              <a:rPr lang="cs-CZ" sz="2000" b="1" dirty="0">
                <a:solidFill>
                  <a:schemeClr val="bg2"/>
                </a:solidFill>
                <a:latin typeface="+mj-lt"/>
              </a:rPr>
              <a:t>lucie.valova@mzp.gov.cz</a:t>
            </a:r>
          </a:p>
          <a:p>
            <a:r>
              <a:rPr lang="cs-CZ" sz="2000" b="1" dirty="0">
                <a:solidFill>
                  <a:schemeClr val="bg2"/>
                </a:solidFill>
                <a:latin typeface="+mj-lt"/>
              </a:rPr>
              <a:t>Te.: 267 122 484</a:t>
            </a: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47E6FDC4-D66F-A8DE-0459-402F1BB56CB1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B015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190D7416-57CF-AD2B-ED3E-DB11F405D1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98FE8E78-FE27-3318-7F54-9312AC4D56ED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– 21. 1. 2025</a:t>
            </a:r>
          </a:p>
        </p:txBody>
      </p:sp>
    </p:spTree>
    <p:extLst>
      <p:ext uri="{BB962C8B-B14F-4D97-AF65-F5344CB8AC3E}">
        <p14:creationId xmlns:p14="http://schemas.microsoft.com/office/powerpoint/2010/main" val="1262188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FF4C6FDC-4F28-5F6D-B4FF-14F35E45AC0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489371" y="229351"/>
            <a:ext cx="4702629" cy="5605265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FE066C41-CCD6-07CD-6C7C-473213D7D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921BF639-5A57-2825-6CB9-EF59C727EE04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E5A8FA22-92AE-4221-AD7F-C3AC08B103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880" y="563479"/>
            <a:ext cx="8189655" cy="1731871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chemeClr val="bg2"/>
                </a:solidFill>
                <a:ea typeface="+mn-ea"/>
                <a:cs typeface="+mn-cs"/>
              </a:rPr>
              <a:t>PŘÍPRAVA PROJEKTOVÉHO NÁVRHU ŽÁDOSTI – 2. část: realizace projektu</a:t>
            </a: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589AAEA-2991-4D63-BCFA-E85EF298D4B5}"/>
              </a:ext>
            </a:extLst>
          </p:cNvPr>
          <p:cNvSpPr txBox="1"/>
          <p:nvPr/>
        </p:nvSpPr>
        <p:spPr>
          <a:xfrm>
            <a:off x="597185" y="4361349"/>
            <a:ext cx="70505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chemeClr val="bg2"/>
                </a:solidFill>
                <a:latin typeface="+mj-lt"/>
              </a:rPr>
              <a:t>Lucie Valová</a:t>
            </a:r>
          </a:p>
          <a:p>
            <a:r>
              <a:rPr lang="cs-CZ" sz="2400" b="1" dirty="0">
                <a:solidFill>
                  <a:schemeClr val="bg2"/>
                </a:solidFill>
                <a:latin typeface="+mj-lt"/>
              </a:rPr>
              <a:t>Odbor finančních a dobrovolných nástrojů</a:t>
            </a:r>
          </a:p>
          <a:p>
            <a:r>
              <a:rPr lang="cs-CZ" sz="2400" b="1" dirty="0">
                <a:solidFill>
                  <a:schemeClr val="bg2"/>
                </a:solidFill>
                <a:latin typeface="+mj-lt"/>
              </a:rPr>
              <a:t>Oddělení mezinárodních programů a projektů</a:t>
            </a: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C7B75C9A-4D87-F926-5695-10A0E2D04AA7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B0151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FE3AB32A-2327-1B83-7791-55B7A4ECC9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8B2CB0D2-D368-279C-5B3B-26CEC1EA2D7A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– 21. 1. 2025</a:t>
            </a:r>
          </a:p>
        </p:txBody>
      </p:sp>
    </p:spTree>
    <p:extLst>
      <p:ext uri="{BB962C8B-B14F-4D97-AF65-F5344CB8AC3E}">
        <p14:creationId xmlns:p14="http://schemas.microsoft.com/office/powerpoint/2010/main" val="4256254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28A229-EFBD-F954-2865-12DFC3F43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8D0A2A-1395-482F-AA50-A504BBB84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HODNOTICÍ KRITÉRIUM č. 3 - REALIZACE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84A318E2-69B3-A9D6-A541-F29F97FC927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267490" y="1389241"/>
          <a:ext cx="9650690" cy="4193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5CDB0E72-C59C-0AAD-CCE4-3915B0523560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38895A89-D5AE-555E-A28D-DF944EC75E1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7B174047-DAB0-2989-179F-1E89FD848A09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– 21. 1. 2025</a:t>
            </a:r>
          </a:p>
        </p:txBody>
      </p:sp>
    </p:spTree>
    <p:extLst>
      <p:ext uri="{BB962C8B-B14F-4D97-AF65-F5344CB8AC3E}">
        <p14:creationId xmlns:p14="http://schemas.microsoft.com/office/powerpoint/2010/main" val="4065581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9E29638-59F6-9645-615F-EAF6766CC5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9D4233-3678-A616-EB16-3B09E5FE7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HODNOTICÍ KRITÉRIUM č. 3 - REALIZACE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E10B785E-D896-61A9-01A9-947923A1F5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2709753"/>
              </p:ext>
            </p:extLst>
          </p:nvPr>
        </p:nvGraphicFramePr>
        <p:xfrm>
          <a:off x="1267490" y="1389241"/>
          <a:ext cx="9650690" cy="4193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54164EEE-9B69-81CB-C002-62DAA690274D}"/>
              </a:ext>
            </a:extLst>
          </p:cNvPr>
          <p:cNvCxnSpPr/>
          <p:nvPr/>
        </p:nvCxnSpPr>
        <p:spPr>
          <a:xfrm>
            <a:off x="629880" y="5885018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504F29CC-0641-214F-24FB-1AFAE30DB6E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0871E9C1-71DE-9F43-1534-663BC09E9AE2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– 21. 1. 2025</a:t>
            </a:r>
          </a:p>
        </p:txBody>
      </p:sp>
    </p:spTree>
    <p:extLst>
      <p:ext uri="{BB962C8B-B14F-4D97-AF65-F5344CB8AC3E}">
        <p14:creationId xmlns:p14="http://schemas.microsoft.com/office/powerpoint/2010/main" val="1514650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FEC550C-629C-4722-7826-4717A2645A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2ADD21FB-379C-4B3E-2634-8DE236E0F3B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937F6819-119D-D5D5-541E-F16E67EB1E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3A49CDA1-B6CD-73C7-0200-CD70C8B9339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05359E76-AB96-1E09-D029-9A72FCF01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80" y="63253"/>
            <a:ext cx="8956571" cy="1139993"/>
          </a:xfrm>
        </p:spPr>
        <p:txBody>
          <a:bodyPr>
            <a:noAutofit/>
          </a:bodyPr>
          <a:lstStyle/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HODNOTICÍ KRITÉRIUM č. 3 - REALIZACE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BFA0EC-6510-CB9A-C172-80C3E8FF5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880" y="1392323"/>
            <a:ext cx="8425630" cy="4380011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 Popis způsobu řešení (plánované aktivity) </a:t>
            </a:r>
            <a:r>
              <a:rPr lang="cs-CZ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25 bodů, 6 000 znaků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 stručně popíše </a:t>
            </a:r>
            <a:r>
              <a:rPr lang="cs-CZ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hlavní realizační aktivity</a:t>
            </a: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projektu (jak, kde, kdy a kdo je bude realizovat) a jejich výsledky, včetně indikátorů pro jejich ověření. Objasní vazbu aktivit na stanovené cíle. Charakterizuje aktivity související s komunikací, šířením povědomí o projektu a jeho výsledcích mezi různé cílové skupiny.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 uvede hlavní </a:t>
            </a:r>
            <a:r>
              <a:rPr lang="cs-CZ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výstupy aktivit</a:t>
            </a: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 popíše </a:t>
            </a:r>
            <a:r>
              <a:rPr lang="cs-CZ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harmonogram realizace projektu</a:t>
            </a: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Aktivity projektu musí být jednoznačné, realistické (proveditelné v době realizace projektu s navrženým rozpočtem a prostředky) a vzájemně propojené s environmentálním problémem a jeho příčinami, cíli a výsledky.</a:t>
            </a: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1200"/>
              </a:spcBef>
              <a:spcAft>
                <a:spcPts val="1800"/>
              </a:spcAft>
              <a:buNone/>
            </a:pPr>
            <a:endParaRPr lang="cs-CZ" sz="1800" b="1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1200"/>
              </a:spcBef>
              <a:spcAft>
                <a:spcPts val="1800"/>
              </a:spcAft>
              <a:buNone/>
            </a:pPr>
            <a:endParaRPr lang="cs-CZ" sz="18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1200"/>
              </a:spcBef>
              <a:spcAft>
                <a:spcPts val="1800"/>
              </a:spcAft>
              <a:buNone/>
            </a:pPr>
            <a:endParaRPr lang="cs-CZ" sz="20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D46755C6-2120-88CC-8EAD-E8721DA15CBC}"/>
              </a:ext>
            </a:extLst>
          </p:cNvPr>
          <p:cNvCxnSpPr/>
          <p:nvPr/>
        </p:nvCxnSpPr>
        <p:spPr>
          <a:xfrm>
            <a:off x="629880" y="5706184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79D43557-5888-D9C9-16C6-DB818684BF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9CB2A73E-6F08-B6E9-158A-C9C3BE89BBFB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– 21. 1. 2025</a:t>
            </a:r>
          </a:p>
        </p:txBody>
      </p:sp>
    </p:spTree>
    <p:extLst>
      <p:ext uri="{BB962C8B-B14F-4D97-AF65-F5344CB8AC3E}">
        <p14:creationId xmlns:p14="http://schemas.microsoft.com/office/powerpoint/2010/main" val="3046285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408E830-F889-90C2-8351-2FB83C9CCE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B8411285-FE08-7DCC-E733-41FCDA4A5FE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59C208ED-381C-E3BC-9DAE-C86EDB9FF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E300B3F7-7742-2586-F355-A6D528E4DE5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4F93AA-85C0-ACA3-1DAA-3B6601E31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880" y="1392323"/>
            <a:ext cx="8425630" cy="4380011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 Popis způsobu řešení (plánované aktivity)</a:t>
            </a: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Hlavní realizační aktivity</a:t>
            </a: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projektu 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endParaRPr lang="cs-CZ" sz="1800" i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Konkrétní popis jednotlivých aktivit s detailním vysvětlením, jak budou prováděny, </a:t>
            </a:r>
            <a:r>
              <a:rPr lang="cs-CZ" sz="1600" b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kdo je bude realizovat, kde a kdy se uskuteční.</a:t>
            </a:r>
          </a:p>
          <a:p>
            <a:pPr lvl="0" algn="ctr">
              <a:spcBef>
                <a:spcPts val="600"/>
              </a:spcBef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cs-CZ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Obecný popis </a:t>
            </a:r>
            <a:r>
              <a:rPr lang="cs-CZ" sz="1600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komunikačních</a:t>
            </a:r>
            <a:r>
              <a:rPr lang="cs-CZ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aktivit a strategie pro šíření povědomí o projektu.</a:t>
            </a:r>
            <a:endParaRPr lang="cs-CZ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cs-CZ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Hlavní výstupy aktivit</a:t>
            </a:r>
            <a:endParaRPr lang="cs-CZ" sz="1800" b="1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70000"/>
              </a:lnSpc>
              <a:spcBef>
                <a:spcPts val="1200"/>
              </a:spcBef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Identifikace a obecný popis hlavních výstupů jednotlivých aktivit projektu.</a:t>
            </a: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70000"/>
              </a:lnSpc>
              <a:spcBef>
                <a:spcPts val="1200"/>
              </a:spcBef>
              <a:spcAft>
                <a:spcPts val="1800"/>
              </a:spcAft>
              <a:buNone/>
            </a:pPr>
            <a:r>
              <a:rPr lang="cs-CZ" sz="18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DBÁT NA LOGICKOU PROVÁZANOST JEDNOTLIVÝCH AKTIVIT SE VŠEMI DALŠÍMI KRITÉRII</a:t>
            </a:r>
          </a:p>
          <a:p>
            <a:pPr marL="0" indent="0">
              <a:lnSpc>
                <a:spcPct val="170000"/>
              </a:lnSpc>
              <a:spcBef>
                <a:spcPts val="1200"/>
              </a:spcBef>
              <a:spcAft>
                <a:spcPts val="1800"/>
              </a:spcAft>
              <a:buNone/>
            </a:pPr>
            <a:endParaRPr lang="cs-CZ" sz="18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1200"/>
              </a:spcBef>
              <a:spcAft>
                <a:spcPts val="1800"/>
              </a:spcAft>
              <a:buNone/>
            </a:pPr>
            <a:endParaRPr lang="cs-CZ" sz="20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051EB765-65B7-2EF6-503D-AE08700CC04E}"/>
              </a:ext>
            </a:extLst>
          </p:cNvPr>
          <p:cNvCxnSpPr/>
          <p:nvPr/>
        </p:nvCxnSpPr>
        <p:spPr>
          <a:xfrm>
            <a:off x="629880" y="5706184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AD1DBD48-F47C-7A92-8702-C5D234E56D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6C5D397-46EC-879A-0174-0286C84B873A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– 21. 1. 2025</a:t>
            </a:r>
          </a:p>
        </p:txBody>
      </p:sp>
      <p:sp>
        <p:nvSpPr>
          <p:cNvPr id="13" name="Nadpis 1">
            <a:extLst>
              <a:ext uri="{FF2B5EF4-FFF2-40B4-BE49-F238E27FC236}">
                <a16:creationId xmlns:a16="http://schemas.microsoft.com/office/drawing/2014/main" id="{C11A56E3-A45D-9E6D-6585-FE9C9086207B}"/>
              </a:ext>
            </a:extLst>
          </p:cNvPr>
          <p:cNvSpPr txBox="1">
            <a:spLocks/>
          </p:cNvSpPr>
          <p:nvPr/>
        </p:nvSpPr>
        <p:spPr>
          <a:xfrm>
            <a:off x="629880" y="63253"/>
            <a:ext cx="8956571" cy="113999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cs-CZ" sz="2000" b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>
                <a:solidFill>
                  <a:schemeClr val="bg2"/>
                </a:solidFill>
                <a:ea typeface="+mn-ea"/>
                <a:cs typeface="+mn-cs"/>
              </a:rPr>
              <a:t>HODNOTICÍ KRITÉRIUM č. 3 - REALIZACE</a:t>
            </a:r>
            <a:br>
              <a:rPr lang="cs-CZ" sz="2000" b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1734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8CAC878-E046-1EA4-71FA-587A108B62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E2FCD8-2160-C1E6-FD13-8F6770729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880" y="1392323"/>
            <a:ext cx="8425630" cy="4380011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1200"/>
              </a:spcBef>
              <a:spcAft>
                <a:spcPts val="1800"/>
              </a:spcAft>
              <a:buNone/>
            </a:pPr>
            <a:endParaRPr lang="cs-CZ" sz="20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E47D76E2-F6E4-BD75-28BD-6CE3C880B5A5}"/>
              </a:ext>
            </a:extLst>
          </p:cNvPr>
          <p:cNvCxnSpPr/>
          <p:nvPr/>
        </p:nvCxnSpPr>
        <p:spPr>
          <a:xfrm>
            <a:off x="629880" y="5706184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FF4EF2A3-B825-2C2C-15D6-29388BCC02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95509DB6-75B5-E782-FF3A-778A9DDA8B7A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– 21. 1. 2025</a:t>
            </a:r>
          </a:p>
        </p:txBody>
      </p:sp>
      <p:sp>
        <p:nvSpPr>
          <p:cNvPr id="33" name="Nadpis 1">
            <a:extLst>
              <a:ext uri="{FF2B5EF4-FFF2-40B4-BE49-F238E27FC236}">
                <a16:creationId xmlns:a16="http://schemas.microsoft.com/office/drawing/2014/main" id="{10A59EAE-0600-2AE1-F084-B642F8F28814}"/>
              </a:ext>
            </a:extLst>
          </p:cNvPr>
          <p:cNvSpPr txBox="1">
            <a:spLocks/>
          </p:cNvSpPr>
          <p:nvPr/>
        </p:nvSpPr>
        <p:spPr>
          <a:xfrm>
            <a:off x="629880" y="63253"/>
            <a:ext cx="8956571" cy="113999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 dirty="0">
                <a:solidFill>
                  <a:schemeClr val="bg2"/>
                </a:solidFill>
                <a:ea typeface="+mn-ea"/>
                <a:cs typeface="+mn-cs"/>
              </a:rPr>
              <a:t>HODNOTICÍ KRITÉRIUM č. 3 - REALIZACE</a:t>
            </a: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 dirty="0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5DDF15D-87CF-03DE-E29E-6759327129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1136" y="1684150"/>
            <a:ext cx="10345687" cy="3321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912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010C07-72BF-6BF8-FA35-9841CBCC59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6A0B158B-9409-659C-ACFE-A86780E6B45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09159DDB-6D9B-2D59-AD05-6D5C242391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071169FF-CE4D-AC83-30E3-83BC64B94C37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22433B-D958-6958-2E2E-20A84BD6B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880" y="1392323"/>
            <a:ext cx="8809088" cy="4380011"/>
          </a:xfrm>
        </p:spPr>
        <p:txBody>
          <a:bodyPr>
            <a:normAutofit fontScale="92500"/>
          </a:bodyPr>
          <a:lstStyle/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1900" b="1" dirty="0">
                <a:solidFill>
                  <a:schemeClr val="bg1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3.1 Popis způsobu řešení (plánované aktivity)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1200"/>
              </a:spcBef>
              <a:spcAft>
                <a:spcPts val="1800"/>
              </a:spcAft>
              <a:buNone/>
            </a:pPr>
            <a:r>
              <a:rPr lang="cs-CZ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Harmonogram realizace projektu</a:t>
            </a: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Aktivity projektu musí být jednoznačné, realistické (</a:t>
            </a:r>
            <a:r>
              <a:rPr lang="cs-CZ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proveditelné v době realizace projektu s navrženým rozpočtem a prostředky</a:t>
            </a: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a vzájemně propojené s environmentálním problémem a jeho příčinami, cíli a výsledky.</a:t>
            </a: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1200"/>
              </a:spcBef>
              <a:spcAft>
                <a:spcPts val="1800"/>
              </a:spcAft>
              <a:buNone/>
            </a:pPr>
            <a:r>
              <a:rPr lang="cs-CZ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Lze použít slovní popis nebo schéma:</a:t>
            </a:r>
          </a:p>
          <a:p>
            <a:pPr marL="0" indent="0" algn="ctr">
              <a:lnSpc>
                <a:spcPct val="170000"/>
              </a:lnSpc>
              <a:spcBef>
                <a:spcPts val="1200"/>
              </a:spcBef>
              <a:spcAft>
                <a:spcPts val="1800"/>
              </a:spcAft>
              <a:buNone/>
            </a:pPr>
            <a:r>
              <a:rPr lang="cs-CZ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délka aktivity </a:t>
            </a:r>
            <a:r>
              <a:rPr lang="cs-CZ" sz="24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cs-CZ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prolínání aktivit </a:t>
            </a:r>
            <a:r>
              <a:rPr lang="cs-CZ" sz="2400" b="1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cs-CZ" sz="24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realistické navazování aktivit</a:t>
            </a:r>
          </a:p>
          <a:p>
            <a:pPr marL="0" indent="0">
              <a:lnSpc>
                <a:spcPct val="170000"/>
              </a:lnSpc>
              <a:spcBef>
                <a:spcPts val="1200"/>
              </a:spcBef>
              <a:spcAft>
                <a:spcPts val="1800"/>
              </a:spcAft>
              <a:buNone/>
            </a:pPr>
            <a:endParaRPr lang="cs-CZ" sz="1800" b="1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1200"/>
              </a:spcBef>
              <a:spcAft>
                <a:spcPts val="1800"/>
              </a:spcAft>
              <a:buNone/>
            </a:pPr>
            <a:endParaRPr lang="cs-CZ" sz="20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CF8588F6-DDB6-A19F-3DF4-B73FFAD40126}"/>
              </a:ext>
            </a:extLst>
          </p:cNvPr>
          <p:cNvCxnSpPr/>
          <p:nvPr/>
        </p:nvCxnSpPr>
        <p:spPr>
          <a:xfrm>
            <a:off x="629880" y="5706184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0D7AE109-D46C-E928-362B-18F306C199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DC1EBED3-5535-ECC5-9DF4-879CFF162BE3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– 21. 1. 2025</a:t>
            </a: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1419E083-6184-EECE-F474-AD795D591284}"/>
              </a:ext>
            </a:extLst>
          </p:cNvPr>
          <p:cNvSpPr txBox="1">
            <a:spLocks/>
          </p:cNvSpPr>
          <p:nvPr/>
        </p:nvSpPr>
        <p:spPr>
          <a:xfrm>
            <a:off x="629880" y="63253"/>
            <a:ext cx="8956571" cy="113999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cs-CZ" sz="2000" b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>
                <a:solidFill>
                  <a:schemeClr val="bg2"/>
                </a:solidFill>
                <a:ea typeface="+mn-ea"/>
                <a:cs typeface="+mn-cs"/>
              </a:rPr>
              <a:t>HODNOTICÍ KRITÉRIUM č. 3 - REALIZACE</a:t>
            </a:r>
            <a:br>
              <a:rPr lang="cs-CZ" sz="2000" b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6319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40139D-FEFC-1199-870E-E402698CE9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4">
            <a:extLst>
              <a:ext uri="{FF2B5EF4-FFF2-40B4-BE49-F238E27FC236}">
                <a16:creationId xmlns:a16="http://schemas.microsoft.com/office/drawing/2014/main" id="{0A55620F-50ED-A449-B603-8AF921A7E965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7336" y="1203247"/>
            <a:ext cx="3734664" cy="4451506"/>
            <a:chOff x="1029" y="16748"/>
            <a:chExt cx="12426" cy="14711"/>
          </a:xfrm>
        </p:grpSpPr>
        <p:sp>
          <p:nvSpPr>
            <p:cNvPr id="51" name="AutoShape 80">
              <a:extLst>
                <a:ext uri="{FF2B5EF4-FFF2-40B4-BE49-F238E27FC236}">
                  <a16:creationId xmlns:a16="http://schemas.microsoft.com/office/drawing/2014/main" id="{904F9D4E-3269-0DC6-38B2-4D6D28EC86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9" y="16748"/>
              <a:ext cx="12426" cy="14120"/>
            </a:xfrm>
            <a:custGeom>
              <a:avLst/>
              <a:gdLst>
                <a:gd name="T0" fmla="+- 0 5953 1030"/>
                <a:gd name="T1" fmla="*/ T0 w 12426"/>
                <a:gd name="T2" fmla="+- 0 29461 16748"/>
                <a:gd name="T3" fmla="*/ 29461 h 14120"/>
                <a:gd name="T4" fmla="+- 0 5556 1030"/>
                <a:gd name="T5" fmla="*/ T4 w 12426"/>
                <a:gd name="T6" fmla="+- 0 29471 16748"/>
                <a:gd name="T7" fmla="*/ 29471 h 14120"/>
                <a:gd name="T8" fmla="+- 0 5175 1030"/>
                <a:gd name="T9" fmla="*/ T8 w 12426"/>
                <a:gd name="T10" fmla="+- 0 29379 16748"/>
                <a:gd name="T11" fmla="*/ 29379 h 14120"/>
                <a:gd name="T12" fmla="+- 0 4827 1030"/>
                <a:gd name="T13" fmla="*/ T12 w 12426"/>
                <a:gd name="T14" fmla="+- 0 29191 16748"/>
                <a:gd name="T15" fmla="*/ 29191 h 14120"/>
                <a:gd name="T16" fmla="+- 0 2928 1030"/>
                <a:gd name="T17" fmla="*/ T16 w 12426"/>
                <a:gd name="T18" fmla="+- 0 28970 16748"/>
                <a:gd name="T19" fmla="*/ 28970 h 14120"/>
                <a:gd name="T20" fmla="+- 0 4870 1030"/>
                <a:gd name="T21" fmla="*/ T20 w 12426"/>
                <a:gd name="T22" fmla="+- 0 30818 16748"/>
                <a:gd name="T23" fmla="*/ 30818 h 14120"/>
                <a:gd name="T24" fmla="+- 0 5261 1030"/>
                <a:gd name="T25" fmla="*/ T24 w 12426"/>
                <a:gd name="T26" fmla="+- 0 30859 16748"/>
                <a:gd name="T27" fmla="*/ 30859 h 14120"/>
                <a:gd name="T28" fmla="+- 0 11497 1030"/>
                <a:gd name="T29" fmla="*/ T28 w 12426"/>
                <a:gd name="T30" fmla="+- 0 25986 16748"/>
                <a:gd name="T31" fmla="*/ 25986 h 14120"/>
                <a:gd name="T32" fmla="+- 0 11700 1030"/>
                <a:gd name="T33" fmla="*/ T32 w 12426"/>
                <a:gd name="T34" fmla="+- 0 24420 16748"/>
                <a:gd name="T35" fmla="*/ 24420 h 14120"/>
                <a:gd name="T36" fmla="+- 0 10268 1030"/>
                <a:gd name="T37" fmla="*/ T36 w 12426"/>
                <a:gd name="T38" fmla="+- 0 24484 16748"/>
                <a:gd name="T39" fmla="*/ 24484 h 14120"/>
                <a:gd name="T40" fmla="+- 0 10320 1030"/>
                <a:gd name="T41" fmla="*/ T40 w 12426"/>
                <a:gd name="T42" fmla="+- 0 24874 16748"/>
                <a:gd name="T43" fmla="*/ 24874 h 14120"/>
                <a:gd name="T44" fmla="+- 0 10268 1030"/>
                <a:gd name="T45" fmla="*/ T44 w 12426"/>
                <a:gd name="T46" fmla="+- 0 25270 16748"/>
                <a:gd name="T47" fmla="*/ 25270 h 14120"/>
                <a:gd name="T48" fmla="+- 0 9140 1030"/>
                <a:gd name="T49" fmla="*/ T48 w 12426"/>
                <a:gd name="T50" fmla="+- 0 24703 16748"/>
                <a:gd name="T51" fmla="*/ 24703 h 14120"/>
                <a:gd name="T52" fmla="+- 0 8048 1030"/>
                <a:gd name="T53" fmla="*/ T52 w 12426"/>
                <a:gd name="T54" fmla="+- 0 23563 16748"/>
                <a:gd name="T55" fmla="*/ 23563 h 14120"/>
                <a:gd name="T56" fmla="+- 0 7879 1030"/>
                <a:gd name="T57" fmla="*/ T56 w 12426"/>
                <a:gd name="T58" fmla="+- 0 23207 16748"/>
                <a:gd name="T59" fmla="*/ 23207 h 14120"/>
                <a:gd name="T60" fmla="+- 0 7807 1030"/>
                <a:gd name="T61" fmla="*/ T60 w 12426"/>
                <a:gd name="T62" fmla="+- 0 22821 16748"/>
                <a:gd name="T63" fmla="*/ 22821 h 14120"/>
                <a:gd name="T64" fmla="+- 0 7838 1030"/>
                <a:gd name="T65" fmla="*/ T64 w 12426"/>
                <a:gd name="T66" fmla="+- 0 22424 16748"/>
                <a:gd name="T67" fmla="*/ 22424 h 14120"/>
                <a:gd name="T68" fmla="+- 0 8095 1030"/>
                <a:gd name="T69" fmla="*/ T68 w 12426"/>
                <a:gd name="T70" fmla="+- 0 22023 16748"/>
                <a:gd name="T71" fmla="*/ 22023 h 14120"/>
                <a:gd name="T72" fmla="+- 0 10032 1030"/>
                <a:gd name="T73" fmla="*/ T72 w 12426"/>
                <a:gd name="T74" fmla="+- 0 23987 16748"/>
                <a:gd name="T75" fmla="*/ 23987 h 14120"/>
                <a:gd name="T76" fmla="+- 0 10219 1030"/>
                <a:gd name="T77" fmla="*/ T76 w 12426"/>
                <a:gd name="T78" fmla="+- 0 24334 16748"/>
                <a:gd name="T79" fmla="*/ 24334 h 14120"/>
                <a:gd name="T80" fmla="+- 0 11627 1030"/>
                <a:gd name="T81" fmla="*/ T80 w 12426"/>
                <a:gd name="T82" fmla="+- 0 23957 16748"/>
                <a:gd name="T83" fmla="*/ 23957 h 14120"/>
                <a:gd name="T84" fmla="+- 0 8324 1030"/>
                <a:gd name="T85" fmla="*/ T84 w 12426"/>
                <a:gd name="T86" fmla="+- 0 20601 16748"/>
                <a:gd name="T87" fmla="*/ 20601 h 14120"/>
                <a:gd name="T88" fmla="+- 0 8623 1030"/>
                <a:gd name="T89" fmla="*/ T88 w 12426"/>
                <a:gd name="T90" fmla="+- 0 19614 16748"/>
                <a:gd name="T91" fmla="*/ 19614 h 14120"/>
                <a:gd name="T92" fmla="+- 0 8847 1030"/>
                <a:gd name="T93" fmla="*/ T92 w 12426"/>
                <a:gd name="T94" fmla="+- 0 19290 16748"/>
                <a:gd name="T95" fmla="*/ 19290 h 14120"/>
                <a:gd name="T96" fmla="+- 0 9145 1030"/>
                <a:gd name="T97" fmla="*/ T96 w 12426"/>
                <a:gd name="T98" fmla="+- 0 19035 16748"/>
                <a:gd name="T99" fmla="*/ 19035 h 14120"/>
                <a:gd name="T100" fmla="+- 0 9504 1030"/>
                <a:gd name="T101" fmla="*/ T100 w 12426"/>
                <a:gd name="T102" fmla="+- 0 18863 16748"/>
                <a:gd name="T103" fmla="*/ 18863 h 14120"/>
                <a:gd name="T104" fmla="+- 0 8130 1030"/>
                <a:gd name="T105" fmla="*/ T104 w 12426"/>
                <a:gd name="T106" fmla="+- 0 18025 16748"/>
                <a:gd name="T107" fmla="*/ 18025 h 14120"/>
                <a:gd name="T108" fmla="+- 0 7812 1030"/>
                <a:gd name="T109" fmla="*/ T108 w 12426"/>
                <a:gd name="T110" fmla="+- 0 18256 16748"/>
                <a:gd name="T111" fmla="*/ 18256 h 14120"/>
                <a:gd name="T112" fmla="+- 0 7297 1030"/>
                <a:gd name="T113" fmla="*/ T112 w 12426"/>
                <a:gd name="T114" fmla="+- 0 19923 16748"/>
                <a:gd name="T115" fmla="*/ 19923 h 14120"/>
                <a:gd name="T116" fmla="+- 0 2744 1030"/>
                <a:gd name="T117" fmla="*/ T116 w 12426"/>
                <a:gd name="T118" fmla="+- 0 21466 16748"/>
                <a:gd name="T119" fmla="*/ 21466 h 14120"/>
                <a:gd name="T120" fmla="+- 0 2426 1030"/>
                <a:gd name="T121" fmla="*/ T120 w 12426"/>
                <a:gd name="T122" fmla="+- 0 21697 16748"/>
                <a:gd name="T123" fmla="*/ 21697 h 14120"/>
                <a:gd name="T124" fmla="+- 0 1911 1030"/>
                <a:gd name="T125" fmla="*/ T124 w 12426"/>
                <a:gd name="T126" fmla="+- 0 23364 16748"/>
                <a:gd name="T127" fmla="*/ 23364 h 14120"/>
                <a:gd name="T128" fmla="+- 0 1038 1030"/>
                <a:gd name="T129" fmla="*/ T128 w 12426"/>
                <a:gd name="T130" fmla="+- 0 26875 16748"/>
                <a:gd name="T131" fmla="*/ 26875 h 14120"/>
                <a:gd name="T132" fmla="+- 0 1111 1030"/>
                <a:gd name="T133" fmla="*/ T132 w 12426"/>
                <a:gd name="T134" fmla="+- 0 27100 16748"/>
                <a:gd name="T135" fmla="*/ 27100 h 14120"/>
                <a:gd name="T136" fmla="+- 0 3753 1030"/>
                <a:gd name="T137" fmla="*/ T136 w 12426"/>
                <a:gd name="T138" fmla="+- 0 28144 16748"/>
                <a:gd name="T139" fmla="*/ 28144 h 14120"/>
                <a:gd name="T140" fmla="+- 0 2661 1030"/>
                <a:gd name="T141" fmla="*/ T140 w 12426"/>
                <a:gd name="T142" fmla="+- 0 27004 16748"/>
                <a:gd name="T143" fmla="*/ 27004 h 14120"/>
                <a:gd name="T144" fmla="+- 0 2492 1030"/>
                <a:gd name="T145" fmla="*/ T144 w 12426"/>
                <a:gd name="T146" fmla="+- 0 26649 16748"/>
                <a:gd name="T147" fmla="*/ 26649 h 14120"/>
                <a:gd name="T148" fmla="+- 0 2437 1030"/>
                <a:gd name="T149" fmla="*/ T148 w 12426"/>
                <a:gd name="T150" fmla="+- 0 26419 16748"/>
                <a:gd name="T151" fmla="*/ 26419 h 14120"/>
                <a:gd name="T152" fmla="+- 0 2426 1030"/>
                <a:gd name="T153" fmla="*/ T152 w 12426"/>
                <a:gd name="T154" fmla="+- 0 26024 16748"/>
                <a:gd name="T155" fmla="*/ 26024 h 14120"/>
                <a:gd name="T156" fmla="+- 0 3122 1030"/>
                <a:gd name="T157" fmla="*/ T156 w 12426"/>
                <a:gd name="T158" fmla="+- 0 23355 16748"/>
                <a:gd name="T159" fmla="*/ 23355 h 14120"/>
                <a:gd name="T160" fmla="+- 0 3275 1030"/>
                <a:gd name="T161" fmla="*/ T160 w 12426"/>
                <a:gd name="T162" fmla="+- 0 22986 16748"/>
                <a:gd name="T163" fmla="*/ 22986 h 14120"/>
                <a:gd name="T164" fmla="+- 0 3515 1030"/>
                <a:gd name="T165" fmla="*/ T164 w 12426"/>
                <a:gd name="T166" fmla="+- 0 22674 16748"/>
                <a:gd name="T167" fmla="*/ 22674 h 14120"/>
                <a:gd name="T168" fmla="+- 0 3826 1030"/>
                <a:gd name="T169" fmla="*/ T168 w 12426"/>
                <a:gd name="T170" fmla="+- 0 22435 16748"/>
                <a:gd name="T171" fmla="*/ 22435 h 14120"/>
                <a:gd name="T172" fmla="+- 0 4196 1030"/>
                <a:gd name="T173" fmla="*/ T172 w 12426"/>
                <a:gd name="T174" fmla="+- 0 22281 16748"/>
                <a:gd name="T175" fmla="*/ 22281 h 14120"/>
                <a:gd name="T176" fmla="+- 0 6785 1030"/>
                <a:gd name="T177" fmla="*/ T176 w 12426"/>
                <a:gd name="T178" fmla="+- 0 21596 16748"/>
                <a:gd name="T179" fmla="*/ 21596 h 14120"/>
                <a:gd name="T180" fmla="+- 0 6416 1030"/>
                <a:gd name="T181" fmla="*/ T180 w 12426"/>
                <a:gd name="T182" fmla="+- 0 23355 16748"/>
                <a:gd name="T183" fmla="*/ 23355 h 14120"/>
                <a:gd name="T184" fmla="+- 0 6537 1030"/>
                <a:gd name="T185" fmla="*/ T184 w 12426"/>
                <a:gd name="T186" fmla="+- 0 23728 16748"/>
                <a:gd name="T187" fmla="*/ 23728 h 14120"/>
                <a:gd name="T188" fmla="+- 0 9616 1030"/>
                <a:gd name="T189" fmla="*/ T188 w 12426"/>
                <a:gd name="T190" fmla="+- 0 27702 16748"/>
                <a:gd name="T191" fmla="*/ 27702 h 14120"/>
                <a:gd name="T192" fmla="+- 0 9463 1030"/>
                <a:gd name="T193" fmla="*/ T192 w 12426"/>
                <a:gd name="T194" fmla="+- 0 28071 16748"/>
                <a:gd name="T195" fmla="*/ 28071 h 14120"/>
                <a:gd name="T196" fmla="+- 0 9223 1030"/>
                <a:gd name="T197" fmla="*/ T196 w 12426"/>
                <a:gd name="T198" fmla="+- 0 28383 16748"/>
                <a:gd name="T199" fmla="*/ 28383 h 14120"/>
                <a:gd name="T200" fmla="+- 0 8912 1030"/>
                <a:gd name="T201" fmla="*/ T200 w 12426"/>
                <a:gd name="T202" fmla="+- 0 28622 16748"/>
                <a:gd name="T203" fmla="*/ 28622 h 14120"/>
                <a:gd name="T204" fmla="+- 0 8542 1030"/>
                <a:gd name="T205" fmla="*/ T204 w 12426"/>
                <a:gd name="T206" fmla="+- 0 28776 16748"/>
                <a:gd name="T207" fmla="*/ 28776 h 14120"/>
                <a:gd name="T208" fmla="+- 0 10068 1030"/>
                <a:gd name="T209" fmla="*/ T208 w 12426"/>
                <a:gd name="T210" fmla="+- 0 29558 16748"/>
                <a:gd name="T211" fmla="*/ 29558 h 14120"/>
                <a:gd name="T212" fmla="+- 0 10359 1030"/>
                <a:gd name="T213" fmla="*/ T212 w 12426"/>
                <a:gd name="T214" fmla="+- 0 29296 16748"/>
                <a:gd name="T215" fmla="*/ 29296 h 14120"/>
                <a:gd name="T216" fmla="+- 0 10827 1030"/>
                <a:gd name="T217" fmla="*/ T216 w 12426"/>
                <a:gd name="T218" fmla="+- 0 27693 16748"/>
                <a:gd name="T219" fmla="*/ 27693 h 14120"/>
                <a:gd name="T220" fmla="+- 0 13412 1030"/>
                <a:gd name="T221" fmla="*/ T220 w 12426"/>
                <a:gd name="T222" fmla="+- 0 26038 16748"/>
                <a:gd name="T223" fmla="*/ 26038 h 14120"/>
                <a:gd name="T224" fmla="+- 0 13327 1030"/>
                <a:gd name="T225" fmla="*/ T224 w 12426"/>
                <a:gd name="T226" fmla="+- 0 16830 16748"/>
                <a:gd name="T227" fmla="*/ 16830 h 14120"/>
                <a:gd name="T228" fmla="+- 0 12944 1030"/>
                <a:gd name="T229" fmla="*/ T228 w 12426"/>
                <a:gd name="T230" fmla="+- 0 16748 16748"/>
                <a:gd name="T231" fmla="*/ 16748 h 14120"/>
                <a:gd name="T232" fmla="+- 0 12014 1030"/>
                <a:gd name="T233" fmla="*/ T232 w 12426"/>
                <a:gd name="T234" fmla="+- 0 18188 16748"/>
                <a:gd name="T235" fmla="*/ 18188 h 14120"/>
                <a:gd name="T236" fmla="+- 0 12410 1030"/>
                <a:gd name="T237" fmla="*/ T236 w 12426"/>
                <a:gd name="T238" fmla="+- 0 18136 16748"/>
                <a:gd name="T239" fmla="*/ 18136 h 14120"/>
                <a:gd name="T240" fmla="+- 0 12800 1030"/>
                <a:gd name="T241" fmla="*/ T240 w 12426"/>
                <a:gd name="T242" fmla="+- 0 18188 16748"/>
                <a:gd name="T243" fmla="*/ 18188 h 14120"/>
                <a:gd name="T244" fmla="+- 0 13164 1030"/>
                <a:gd name="T245" fmla="*/ T244 w 12426"/>
                <a:gd name="T246" fmla="+- 0 18338 16748"/>
                <a:gd name="T247" fmla="*/ 18338 h 14120"/>
                <a:gd name="T248" fmla="+- 0 13456 1030"/>
                <a:gd name="T249" fmla="*/ T248 w 12426"/>
                <a:gd name="T250" fmla="+- 0 18557 16748"/>
                <a:gd name="T251" fmla="*/ 18557 h 14120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12426" h="14120">
                  <a:moveTo>
                    <a:pt x="7503" y="13239"/>
                  </a:moveTo>
                  <a:lnTo>
                    <a:pt x="6550" y="12286"/>
                  </a:lnTo>
                  <a:lnTo>
                    <a:pt x="5081" y="12679"/>
                  </a:lnTo>
                  <a:lnTo>
                    <a:pt x="5002" y="12698"/>
                  </a:lnTo>
                  <a:lnTo>
                    <a:pt x="4923" y="12713"/>
                  </a:lnTo>
                  <a:lnTo>
                    <a:pt x="4843" y="12723"/>
                  </a:lnTo>
                  <a:lnTo>
                    <a:pt x="4764" y="12729"/>
                  </a:lnTo>
                  <a:lnTo>
                    <a:pt x="4684" y="12731"/>
                  </a:lnTo>
                  <a:lnTo>
                    <a:pt x="4605" y="12729"/>
                  </a:lnTo>
                  <a:lnTo>
                    <a:pt x="4526" y="12723"/>
                  </a:lnTo>
                  <a:lnTo>
                    <a:pt x="4448" y="12712"/>
                  </a:lnTo>
                  <a:lnTo>
                    <a:pt x="4371" y="12698"/>
                  </a:lnTo>
                  <a:lnTo>
                    <a:pt x="4294" y="12679"/>
                  </a:lnTo>
                  <a:lnTo>
                    <a:pt x="4219" y="12657"/>
                  </a:lnTo>
                  <a:lnTo>
                    <a:pt x="4145" y="12631"/>
                  </a:lnTo>
                  <a:lnTo>
                    <a:pt x="4072" y="12601"/>
                  </a:lnTo>
                  <a:lnTo>
                    <a:pt x="4000" y="12567"/>
                  </a:lnTo>
                  <a:lnTo>
                    <a:pt x="3931" y="12529"/>
                  </a:lnTo>
                  <a:lnTo>
                    <a:pt x="3863" y="12488"/>
                  </a:lnTo>
                  <a:lnTo>
                    <a:pt x="3797" y="12443"/>
                  </a:lnTo>
                  <a:lnTo>
                    <a:pt x="3734" y="12394"/>
                  </a:lnTo>
                  <a:lnTo>
                    <a:pt x="3672" y="12342"/>
                  </a:lnTo>
                  <a:lnTo>
                    <a:pt x="3613" y="12286"/>
                  </a:lnTo>
                  <a:lnTo>
                    <a:pt x="2723" y="11396"/>
                  </a:lnTo>
                  <a:lnTo>
                    <a:pt x="1898" y="12222"/>
                  </a:lnTo>
                  <a:lnTo>
                    <a:pt x="3573" y="13897"/>
                  </a:lnTo>
                  <a:lnTo>
                    <a:pt x="3634" y="13951"/>
                  </a:lnTo>
                  <a:lnTo>
                    <a:pt x="3699" y="13998"/>
                  </a:lnTo>
                  <a:lnTo>
                    <a:pt x="3768" y="14038"/>
                  </a:lnTo>
                  <a:lnTo>
                    <a:pt x="3840" y="14070"/>
                  </a:lnTo>
                  <a:lnTo>
                    <a:pt x="3915" y="14095"/>
                  </a:lnTo>
                  <a:lnTo>
                    <a:pt x="3992" y="14111"/>
                  </a:lnTo>
                  <a:lnTo>
                    <a:pt x="4071" y="14119"/>
                  </a:lnTo>
                  <a:lnTo>
                    <a:pt x="4151" y="14120"/>
                  </a:lnTo>
                  <a:lnTo>
                    <a:pt x="4231" y="14111"/>
                  </a:lnTo>
                  <a:lnTo>
                    <a:pt x="4310" y="14095"/>
                  </a:lnTo>
                  <a:lnTo>
                    <a:pt x="7503" y="13239"/>
                  </a:lnTo>
                  <a:close/>
                  <a:moveTo>
                    <a:pt x="12426" y="8713"/>
                  </a:moveTo>
                  <a:lnTo>
                    <a:pt x="11936" y="8844"/>
                  </a:lnTo>
                  <a:lnTo>
                    <a:pt x="10467" y="9238"/>
                  </a:lnTo>
                  <a:lnTo>
                    <a:pt x="10388" y="9257"/>
                  </a:lnTo>
                  <a:lnTo>
                    <a:pt x="10309" y="9272"/>
                  </a:lnTo>
                  <a:lnTo>
                    <a:pt x="10243" y="9280"/>
                  </a:lnTo>
                  <a:lnTo>
                    <a:pt x="10653" y="7751"/>
                  </a:lnTo>
                  <a:lnTo>
                    <a:pt x="10670" y="7672"/>
                  </a:lnTo>
                  <a:lnTo>
                    <a:pt x="10678" y="7592"/>
                  </a:lnTo>
                  <a:lnTo>
                    <a:pt x="10678" y="7513"/>
                  </a:lnTo>
                  <a:lnTo>
                    <a:pt x="10670" y="7434"/>
                  </a:lnTo>
                  <a:lnTo>
                    <a:pt x="10653" y="7357"/>
                  </a:lnTo>
                  <a:lnTo>
                    <a:pt x="9238" y="7736"/>
                  </a:lnTo>
                  <a:lnTo>
                    <a:pt x="9256" y="7812"/>
                  </a:lnTo>
                  <a:lnTo>
                    <a:pt x="9271" y="7890"/>
                  </a:lnTo>
                  <a:lnTo>
                    <a:pt x="9281" y="7968"/>
                  </a:lnTo>
                  <a:lnTo>
                    <a:pt x="9287" y="8047"/>
                  </a:lnTo>
                  <a:lnTo>
                    <a:pt x="9290" y="8126"/>
                  </a:lnTo>
                  <a:lnTo>
                    <a:pt x="9288" y="8205"/>
                  </a:lnTo>
                  <a:lnTo>
                    <a:pt x="9282" y="8285"/>
                  </a:lnTo>
                  <a:lnTo>
                    <a:pt x="9271" y="8364"/>
                  </a:lnTo>
                  <a:lnTo>
                    <a:pt x="9257" y="8443"/>
                  </a:lnTo>
                  <a:lnTo>
                    <a:pt x="9238" y="8522"/>
                  </a:lnTo>
                  <a:lnTo>
                    <a:pt x="9122" y="8955"/>
                  </a:lnTo>
                  <a:lnTo>
                    <a:pt x="9120" y="8953"/>
                  </a:lnTo>
                  <a:lnTo>
                    <a:pt x="9059" y="8901"/>
                  </a:lnTo>
                  <a:lnTo>
                    <a:pt x="9000" y="8845"/>
                  </a:lnTo>
                  <a:lnTo>
                    <a:pt x="8110" y="7955"/>
                  </a:lnTo>
                  <a:lnTo>
                    <a:pt x="7219" y="7065"/>
                  </a:lnTo>
                  <a:lnTo>
                    <a:pt x="7164" y="7006"/>
                  </a:lnTo>
                  <a:lnTo>
                    <a:pt x="7111" y="6944"/>
                  </a:lnTo>
                  <a:lnTo>
                    <a:pt x="7063" y="6881"/>
                  </a:lnTo>
                  <a:lnTo>
                    <a:pt x="7018" y="6815"/>
                  </a:lnTo>
                  <a:lnTo>
                    <a:pt x="6976" y="6747"/>
                  </a:lnTo>
                  <a:lnTo>
                    <a:pt x="6939" y="6678"/>
                  </a:lnTo>
                  <a:lnTo>
                    <a:pt x="6905" y="6606"/>
                  </a:lnTo>
                  <a:lnTo>
                    <a:pt x="6875" y="6534"/>
                  </a:lnTo>
                  <a:lnTo>
                    <a:pt x="6849" y="6459"/>
                  </a:lnTo>
                  <a:lnTo>
                    <a:pt x="6826" y="6384"/>
                  </a:lnTo>
                  <a:lnTo>
                    <a:pt x="6808" y="6307"/>
                  </a:lnTo>
                  <a:lnTo>
                    <a:pt x="6794" y="6230"/>
                  </a:lnTo>
                  <a:lnTo>
                    <a:pt x="6783" y="6152"/>
                  </a:lnTo>
                  <a:lnTo>
                    <a:pt x="6777" y="6073"/>
                  </a:lnTo>
                  <a:lnTo>
                    <a:pt x="6775" y="5994"/>
                  </a:lnTo>
                  <a:lnTo>
                    <a:pt x="6777" y="5915"/>
                  </a:lnTo>
                  <a:lnTo>
                    <a:pt x="6783" y="5835"/>
                  </a:lnTo>
                  <a:lnTo>
                    <a:pt x="6793" y="5756"/>
                  </a:lnTo>
                  <a:lnTo>
                    <a:pt x="6808" y="5676"/>
                  </a:lnTo>
                  <a:lnTo>
                    <a:pt x="6826" y="5597"/>
                  </a:lnTo>
                  <a:lnTo>
                    <a:pt x="6942" y="5165"/>
                  </a:lnTo>
                  <a:lnTo>
                    <a:pt x="6944" y="5167"/>
                  </a:lnTo>
                  <a:lnTo>
                    <a:pt x="7006" y="5219"/>
                  </a:lnTo>
                  <a:lnTo>
                    <a:pt x="7065" y="5275"/>
                  </a:lnTo>
                  <a:lnTo>
                    <a:pt x="7955" y="6165"/>
                  </a:lnTo>
                  <a:lnTo>
                    <a:pt x="8845" y="7055"/>
                  </a:lnTo>
                  <a:lnTo>
                    <a:pt x="8901" y="7114"/>
                  </a:lnTo>
                  <a:lnTo>
                    <a:pt x="8953" y="7175"/>
                  </a:lnTo>
                  <a:lnTo>
                    <a:pt x="9002" y="7239"/>
                  </a:lnTo>
                  <a:lnTo>
                    <a:pt x="9047" y="7305"/>
                  </a:lnTo>
                  <a:lnTo>
                    <a:pt x="9088" y="7372"/>
                  </a:lnTo>
                  <a:lnTo>
                    <a:pt x="9125" y="7442"/>
                  </a:lnTo>
                  <a:lnTo>
                    <a:pt x="9159" y="7513"/>
                  </a:lnTo>
                  <a:lnTo>
                    <a:pt x="9189" y="7586"/>
                  </a:lnTo>
                  <a:lnTo>
                    <a:pt x="9215" y="7660"/>
                  </a:lnTo>
                  <a:lnTo>
                    <a:pt x="9238" y="7736"/>
                  </a:lnTo>
                  <a:lnTo>
                    <a:pt x="10653" y="7357"/>
                  </a:lnTo>
                  <a:lnTo>
                    <a:pt x="10629" y="7281"/>
                  </a:lnTo>
                  <a:lnTo>
                    <a:pt x="10597" y="7209"/>
                  </a:lnTo>
                  <a:lnTo>
                    <a:pt x="10557" y="7140"/>
                  </a:lnTo>
                  <a:lnTo>
                    <a:pt x="10510" y="7075"/>
                  </a:lnTo>
                  <a:lnTo>
                    <a:pt x="10456" y="7015"/>
                  </a:lnTo>
                  <a:lnTo>
                    <a:pt x="8780" y="5339"/>
                  </a:lnTo>
                  <a:lnTo>
                    <a:pt x="7294" y="3853"/>
                  </a:lnTo>
                  <a:lnTo>
                    <a:pt x="7478" y="3166"/>
                  </a:lnTo>
                  <a:lnTo>
                    <a:pt x="7501" y="3088"/>
                  </a:lnTo>
                  <a:lnTo>
                    <a:pt x="7528" y="3012"/>
                  </a:lnTo>
                  <a:lnTo>
                    <a:pt x="7559" y="2938"/>
                  </a:lnTo>
                  <a:lnTo>
                    <a:pt x="7593" y="2866"/>
                  </a:lnTo>
                  <a:lnTo>
                    <a:pt x="7631" y="2797"/>
                  </a:lnTo>
                  <a:lnTo>
                    <a:pt x="7673" y="2729"/>
                  </a:lnTo>
                  <a:lnTo>
                    <a:pt x="7718" y="2664"/>
                  </a:lnTo>
                  <a:lnTo>
                    <a:pt x="7766" y="2602"/>
                  </a:lnTo>
                  <a:lnTo>
                    <a:pt x="7817" y="2542"/>
                  </a:lnTo>
                  <a:lnTo>
                    <a:pt x="7871" y="2485"/>
                  </a:lnTo>
                  <a:lnTo>
                    <a:pt x="7928" y="2431"/>
                  </a:lnTo>
                  <a:lnTo>
                    <a:pt x="7988" y="2380"/>
                  </a:lnTo>
                  <a:lnTo>
                    <a:pt x="8050" y="2332"/>
                  </a:lnTo>
                  <a:lnTo>
                    <a:pt x="8115" y="2287"/>
                  </a:lnTo>
                  <a:lnTo>
                    <a:pt x="8183" y="2245"/>
                  </a:lnTo>
                  <a:lnTo>
                    <a:pt x="8252" y="2207"/>
                  </a:lnTo>
                  <a:lnTo>
                    <a:pt x="8324" y="2173"/>
                  </a:lnTo>
                  <a:lnTo>
                    <a:pt x="8398" y="2142"/>
                  </a:lnTo>
                  <a:lnTo>
                    <a:pt x="8474" y="2115"/>
                  </a:lnTo>
                  <a:lnTo>
                    <a:pt x="8552" y="2092"/>
                  </a:lnTo>
                  <a:lnTo>
                    <a:pt x="9514" y="1834"/>
                  </a:lnTo>
                  <a:lnTo>
                    <a:pt x="8561" y="881"/>
                  </a:lnTo>
                  <a:lnTo>
                    <a:pt x="7177" y="1252"/>
                  </a:lnTo>
                  <a:lnTo>
                    <a:pt x="7100" y="1277"/>
                  </a:lnTo>
                  <a:lnTo>
                    <a:pt x="7027" y="1309"/>
                  </a:lnTo>
                  <a:lnTo>
                    <a:pt x="6958" y="1349"/>
                  </a:lnTo>
                  <a:lnTo>
                    <a:pt x="6894" y="1396"/>
                  </a:lnTo>
                  <a:lnTo>
                    <a:pt x="6835" y="1449"/>
                  </a:lnTo>
                  <a:lnTo>
                    <a:pt x="6782" y="1508"/>
                  </a:lnTo>
                  <a:lnTo>
                    <a:pt x="6736" y="1572"/>
                  </a:lnTo>
                  <a:lnTo>
                    <a:pt x="6696" y="1640"/>
                  </a:lnTo>
                  <a:lnTo>
                    <a:pt x="6663" y="1714"/>
                  </a:lnTo>
                  <a:lnTo>
                    <a:pt x="6638" y="1791"/>
                  </a:lnTo>
                  <a:lnTo>
                    <a:pt x="6267" y="3175"/>
                  </a:lnTo>
                  <a:lnTo>
                    <a:pt x="6175" y="3518"/>
                  </a:lnTo>
                  <a:lnTo>
                    <a:pt x="3175" y="4322"/>
                  </a:lnTo>
                  <a:lnTo>
                    <a:pt x="1791" y="4693"/>
                  </a:lnTo>
                  <a:lnTo>
                    <a:pt x="1714" y="4718"/>
                  </a:lnTo>
                  <a:lnTo>
                    <a:pt x="1640" y="4751"/>
                  </a:lnTo>
                  <a:lnTo>
                    <a:pt x="1571" y="4791"/>
                  </a:lnTo>
                  <a:lnTo>
                    <a:pt x="1507" y="4837"/>
                  </a:lnTo>
                  <a:lnTo>
                    <a:pt x="1449" y="4890"/>
                  </a:lnTo>
                  <a:lnTo>
                    <a:pt x="1396" y="4949"/>
                  </a:lnTo>
                  <a:lnTo>
                    <a:pt x="1349" y="5013"/>
                  </a:lnTo>
                  <a:lnTo>
                    <a:pt x="1309" y="5082"/>
                  </a:lnTo>
                  <a:lnTo>
                    <a:pt x="1277" y="5155"/>
                  </a:lnTo>
                  <a:lnTo>
                    <a:pt x="1251" y="5232"/>
                  </a:lnTo>
                  <a:lnTo>
                    <a:pt x="881" y="6616"/>
                  </a:lnTo>
                  <a:lnTo>
                    <a:pt x="25" y="9810"/>
                  </a:lnTo>
                  <a:lnTo>
                    <a:pt x="8" y="9889"/>
                  </a:lnTo>
                  <a:lnTo>
                    <a:pt x="0" y="9969"/>
                  </a:lnTo>
                  <a:lnTo>
                    <a:pt x="0" y="10048"/>
                  </a:lnTo>
                  <a:lnTo>
                    <a:pt x="8" y="10127"/>
                  </a:lnTo>
                  <a:lnTo>
                    <a:pt x="25" y="10204"/>
                  </a:lnTo>
                  <a:lnTo>
                    <a:pt x="1141" y="9905"/>
                  </a:lnTo>
                  <a:lnTo>
                    <a:pt x="25" y="10204"/>
                  </a:lnTo>
                  <a:lnTo>
                    <a:pt x="49" y="10280"/>
                  </a:lnTo>
                  <a:lnTo>
                    <a:pt x="81" y="10352"/>
                  </a:lnTo>
                  <a:lnTo>
                    <a:pt x="121" y="10421"/>
                  </a:lnTo>
                  <a:lnTo>
                    <a:pt x="168" y="10486"/>
                  </a:lnTo>
                  <a:lnTo>
                    <a:pt x="222" y="10546"/>
                  </a:lnTo>
                  <a:lnTo>
                    <a:pt x="1898" y="12222"/>
                  </a:lnTo>
                  <a:lnTo>
                    <a:pt x="2723" y="11396"/>
                  </a:lnTo>
                  <a:lnTo>
                    <a:pt x="1833" y="10506"/>
                  </a:lnTo>
                  <a:lnTo>
                    <a:pt x="1777" y="10447"/>
                  </a:lnTo>
                  <a:lnTo>
                    <a:pt x="1725" y="10386"/>
                  </a:lnTo>
                  <a:lnTo>
                    <a:pt x="1676" y="10322"/>
                  </a:lnTo>
                  <a:lnTo>
                    <a:pt x="1631" y="10256"/>
                  </a:lnTo>
                  <a:lnTo>
                    <a:pt x="1590" y="10189"/>
                  </a:lnTo>
                  <a:lnTo>
                    <a:pt x="1553" y="10119"/>
                  </a:lnTo>
                  <a:lnTo>
                    <a:pt x="1519" y="10048"/>
                  </a:lnTo>
                  <a:lnTo>
                    <a:pt x="1489" y="9975"/>
                  </a:lnTo>
                  <a:lnTo>
                    <a:pt x="1462" y="9901"/>
                  </a:lnTo>
                  <a:lnTo>
                    <a:pt x="1440" y="9825"/>
                  </a:lnTo>
                  <a:lnTo>
                    <a:pt x="1422" y="9749"/>
                  </a:lnTo>
                  <a:lnTo>
                    <a:pt x="1407" y="9671"/>
                  </a:lnTo>
                  <a:lnTo>
                    <a:pt x="1397" y="9593"/>
                  </a:lnTo>
                  <a:lnTo>
                    <a:pt x="1391" y="9514"/>
                  </a:lnTo>
                  <a:lnTo>
                    <a:pt x="1388" y="9435"/>
                  </a:lnTo>
                  <a:lnTo>
                    <a:pt x="1390" y="9356"/>
                  </a:lnTo>
                  <a:lnTo>
                    <a:pt x="1396" y="9276"/>
                  </a:lnTo>
                  <a:lnTo>
                    <a:pt x="1407" y="9197"/>
                  </a:lnTo>
                  <a:lnTo>
                    <a:pt x="1421" y="9118"/>
                  </a:lnTo>
                  <a:lnTo>
                    <a:pt x="1440" y="9039"/>
                  </a:lnTo>
                  <a:lnTo>
                    <a:pt x="1834" y="7570"/>
                  </a:lnTo>
                  <a:lnTo>
                    <a:pt x="2092" y="6607"/>
                  </a:lnTo>
                  <a:lnTo>
                    <a:pt x="2115" y="6529"/>
                  </a:lnTo>
                  <a:lnTo>
                    <a:pt x="2142" y="6454"/>
                  </a:lnTo>
                  <a:lnTo>
                    <a:pt x="2173" y="6380"/>
                  </a:lnTo>
                  <a:lnTo>
                    <a:pt x="2207" y="6308"/>
                  </a:lnTo>
                  <a:lnTo>
                    <a:pt x="2245" y="6238"/>
                  </a:lnTo>
                  <a:lnTo>
                    <a:pt x="2287" y="6171"/>
                  </a:lnTo>
                  <a:lnTo>
                    <a:pt x="2331" y="6106"/>
                  </a:lnTo>
                  <a:lnTo>
                    <a:pt x="2379" y="6043"/>
                  </a:lnTo>
                  <a:lnTo>
                    <a:pt x="2431" y="5983"/>
                  </a:lnTo>
                  <a:lnTo>
                    <a:pt x="2485" y="5926"/>
                  </a:lnTo>
                  <a:lnTo>
                    <a:pt x="2542" y="5872"/>
                  </a:lnTo>
                  <a:lnTo>
                    <a:pt x="2602" y="5821"/>
                  </a:lnTo>
                  <a:lnTo>
                    <a:pt x="2664" y="5773"/>
                  </a:lnTo>
                  <a:lnTo>
                    <a:pt x="2729" y="5728"/>
                  </a:lnTo>
                  <a:lnTo>
                    <a:pt x="2796" y="5687"/>
                  </a:lnTo>
                  <a:lnTo>
                    <a:pt x="2866" y="5649"/>
                  </a:lnTo>
                  <a:lnTo>
                    <a:pt x="2938" y="5614"/>
                  </a:lnTo>
                  <a:lnTo>
                    <a:pt x="3012" y="5583"/>
                  </a:lnTo>
                  <a:lnTo>
                    <a:pt x="3088" y="5556"/>
                  </a:lnTo>
                  <a:lnTo>
                    <a:pt x="3166" y="5533"/>
                  </a:lnTo>
                  <a:lnTo>
                    <a:pt x="4128" y="5275"/>
                  </a:lnTo>
                  <a:lnTo>
                    <a:pt x="5597" y="4881"/>
                  </a:lnTo>
                  <a:lnTo>
                    <a:pt x="5676" y="4863"/>
                  </a:lnTo>
                  <a:lnTo>
                    <a:pt x="5755" y="4848"/>
                  </a:lnTo>
                  <a:lnTo>
                    <a:pt x="5821" y="4840"/>
                  </a:lnTo>
                  <a:lnTo>
                    <a:pt x="5411" y="6368"/>
                  </a:lnTo>
                  <a:lnTo>
                    <a:pt x="5394" y="6448"/>
                  </a:lnTo>
                  <a:lnTo>
                    <a:pt x="5386" y="6527"/>
                  </a:lnTo>
                  <a:lnTo>
                    <a:pt x="5386" y="6607"/>
                  </a:lnTo>
                  <a:lnTo>
                    <a:pt x="5395" y="6686"/>
                  </a:lnTo>
                  <a:lnTo>
                    <a:pt x="5411" y="6763"/>
                  </a:lnTo>
                  <a:lnTo>
                    <a:pt x="5436" y="6838"/>
                  </a:lnTo>
                  <a:lnTo>
                    <a:pt x="5468" y="6911"/>
                  </a:lnTo>
                  <a:lnTo>
                    <a:pt x="5507" y="6980"/>
                  </a:lnTo>
                  <a:lnTo>
                    <a:pt x="5554" y="7045"/>
                  </a:lnTo>
                  <a:lnTo>
                    <a:pt x="5609" y="7105"/>
                  </a:lnTo>
                  <a:lnTo>
                    <a:pt x="7284" y="8780"/>
                  </a:lnTo>
                  <a:lnTo>
                    <a:pt x="8770" y="10267"/>
                  </a:lnTo>
                  <a:lnTo>
                    <a:pt x="8586" y="10954"/>
                  </a:lnTo>
                  <a:lnTo>
                    <a:pt x="8563" y="11032"/>
                  </a:lnTo>
                  <a:lnTo>
                    <a:pt x="8536" y="11107"/>
                  </a:lnTo>
                  <a:lnTo>
                    <a:pt x="8506" y="11181"/>
                  </a:lnTo>
                  <a:lnTo>
                    <a:pt x="8471" y="11253"/>
                  </a:lnTo>
                  <a:lnTo>
                    <a:pt x="8433" y="11323"/>
                  </a:lnTo>
                  <a:lnTo>
                    <a:pt x="8391" y="11390"/>
                  </a:lnTo>
                  <a:lnTo>
                    <a:pt x="8347" y="11455"/>
                  </a:lnTo>
                  <a:lnTo>
                    <a:pt x="8299" y="11518"/>
                  </a:lnTo>
                  <a:lnTo>
                    <a:pt x="8247" y="11578"/>
                  </a:lnTo>
                  <a:lnTo>
                    <a:pt x="8193" y="11635"/>
                  </a:lnTo>
                  <a:lnTo>
                    <a:pt x="8136" y="11689"/>
                  </a:lnTo>
                  <a:lnTo>
                    <a:pt x="8076" y="11740"/>
                  </a:lnTo>
                  <a:lnTo>
                    <a:pt x="8014" y="11788"/>
                  </a:lnTo>
                  <a:lnTo>
                    <a:pt x="7949" y="11833"/>
                  </a:lnTo>
                  <a:lnTo>
                    <a:pt x="7882" y="11874"/>
                  </a:lnTo>
                  <a:lnTo>
                    <a:pt x="7812" y="11912"/>
                  </a:lnTo>
                  <a:lnTo>
                    <a:pt x="7740" y="11947"/>
                  </a:lnTo>
                  <a:lnTo>
                    <a:pt x="7666" y="11978"/>
                  </a:lnTo>
                  <a:lnTo>
                    <a:pt x="7590" y="12005"/>
                  </a:lnTo>
                  <a:lnTo>
                    <a:pt x="7512" y="12028"/>
                  </a:lnTo>
                  <a:lnTo>
                    <a:pt x="6550" y="12286"/>
                  </a:lnTo>
                  <a:lnTo>
                    <a:pt x="7503" y="13239"/>
                  </a:lnTo>
                  <a:lnTo>
                    <a:pt x="8887" y="12868"/>
                  </a:lnTo>
                  <a:lnTo>
                    <a:pt x="8964" y="12843"/>
                  </a:lnTo>
                  <a:lnTo>
                    <a:pt x="9038" y="12810"/>
                  </a:lnTo>
                  <a:lnTo>
                    <a:pt x="9107" y="12770"/>
                  </a:lnTo>
                  <a:lnTo>
                    <a:pt x="9171" y="12724"/>
                  </a:lnTo>
                  <a:lnTo>
                    <a:pt x="9229" y="12671"/>
                  </a:lnTo>
                  <a:lnTo>
                    <a:pt x="9282" y="12612"/>
                  </a:lnTo>
                  <a:lnTo>
                    <a:pt x="9329" y="12548"/>
                  </a:lnTo>
                  <a:lnTo>
                    <a:pt x="9369" y="12479"/>
                  </a:lnTo>
                  <a:lnTo>
                    <a:pt x="9401" y="12406"/>
                  </a:lnTo>
                  <a:lnTo>
                    <a:pt x="9427" y="12329"/>
                  </a:lnTo>
                  <a:lnTo>
                    <a:pt x="9797" y="10945"/>
                  </a:lnTo>
                  <a:lnTo>
                    <a:pt x="9889" y="10601"/>
                  </a:lnTo>
                  <a:lnTo>
                    <a:pt x="12426" y="9922"/>
                  </a:lnTo>
                  <a:lnTo>
                    <a:pt x="12426" y="9334"/>
                  </a:lnTo>
                  <a:lnTo>
                    <a:pt x="12382" y="9290"/>
                  </a:lnTo>
                  <a:lnTo>
                    <a:pt x="12426" y="9334"/>
                  </a:lnTo>
                  <a:lnTo>
                    <a:pt x="12426" y="8713"/>
                  </a:lnTo>
                  <a:close/>
                  <a:moveTo>
                    <a:pt x="12426" y="164"/>
                  </a:moveTo>
                  <a:lnTo>
                    <a:pt x="12366" y="121"/>
                  </a:lnTo>
                  <a:lnTo>
                    <a:pt x="12297" y="82"/>
                  </a:lnTo>
                  <a:lnTo>
                    <a:pt x="12224" y="49"/>
                  </a:lnTo>
                  <a:lnTo>
                    <a:pt x="12149" y="25"/>
                  </a:lnTo>
                  <a:lnTo>
                    <a:pt x="12072" y="9"/>
                  </a:lnTo>
                  <a:lnTo>
                    <a:pt x="11993" y="0"/>
                  </a:lnTo>
                  <a:lnTo>
                    <a:pt x="11914" y="0"/>
                  </a:lnTo>
                  <a:lnTo>
                    <a:pt x="11834" y="8"/>
                  </a:lnTo>
                  <a:lnTo>
                    <a:pt x="11754" y="25"/>
                  </a:lnTo>
                  <a:lnTo>
                    <a:pt x="8561" y="881"/>
                  </a:lnTo>
                  <a:lnTo>
                    <a:pt x="9514" y="1834"/>
                  </a:lnTo>
                  <a:lnTo>
                    <a:pt x="10984" y="1440"/>
                  </a:lnTo>
                  <a:lnTo>
                    <a:pt x="11062" y="1421"/>
                  </a:lnTo>
                  <a:lnTo>
                    <a:pt x="11142" y="1407"/>
                  </a:lnTo>
                  <a:lnTo>
                    <a:pt x="11221" y="1396"/>
                  </a:lnTo>
                  <a:lnTo>
                    <a:pt x="11301" y="1390"/>
                  </a:lnTo>
                  <a:lnTo>
                    <a:pt x="11380" y="1388"/>
                  </a:lnTo>
                  <a:lnTo>
                    <a:pt x="11459" y="1391"/>
                  </a:lnTo>
                  <a:lnTo>
                    <a:pt x="11538" y="1397"/>
                  </a:lnTo>
                  <a:lnTo>
                    <a:pt x="11616" y="1407"/>
                  </a:lnTo>
                  <a:lnTo>
                    <a:pt x="11694" y="1422"/>
                  </a:lnTo>
                  <a:lnTo>
                    <a:pt x="11770" y="1440"/>
                  </a:lnTo>
                  <a:lnTo>
                    <a:pt x="11845" y="1463"/>
                  </a:lnTo>
                  <a:lnTo>
                    <a:pt x="11920" y="1489"/>
                  </a:lnTo>
                  <a:lnTo>
                    <a:pt x="11993" y="1519"/>
                  </a:lnTo>
                  <a:lnTo>
                    <a:pt x="12064" y="1553"/>
                  </a:lnTo>
                  <a:lnTo>
                    <a:pt x="12134" y="1590"/>
                  </a:lnTo>
                  <a:lnTo>
                    <a:pt x="12201" y="1632"/>
                  </a:lnTo>
                  <a:lnTo>
                    <a:pt x="12267" y="1677"/>
                  </a:lnTo>
                  <a:lnTo>
                    <a:pt x="12331" y="1725"/>
                  </a:lnTo>
                  <a:lnTo>
                    <a:pt x="12392" y="1778"/>
                  </a:lnTo>
                  <a:lnTo>
                    <a:pt x="12426" y="1809"/>
                  </a:lnTo>
                  <a:lnTo>
                    <a:pt x="12426" y="164"/>
                  </a:lnTo>
                  <a:close/>
                </a:path>
              </a:pathLst>
            </a:custGeom>
            <a:solidFill>
              <a:srgbClr val="337B86">
                <a:alpha val="3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>
                <a:pattFill prst="pct5">
                  <a:fgClr>
                    <a:schemeClr val="tx1"/>
                  </a:fgClr>
                  <a:bgClr>
                    <a:schemeClr val="bg1"/>
                  </a:bgClr>
                </a:pattFill>
              </a:endParaRPr>
            </a:p>
          </p:txBody>
        </p:sp>
        <p:sp>
          <p:nvSpPr>
            <p:cNvPr id="52" name="AutoShape 79">
              <a:extLst>
                <a:ext uri="{FF2B5EF4-FFF2-40B4-BE49-F238E27FC236}">
                  <a16:creationId xmlns:a16="http://schemas.microsoft.com/office/drawing/2014/main" id="{B69A028B-2714-BBD7-4B27-0AE5C4B93A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62" y="22671"/>
              <a:ext cx="7393" cy="8788"/>
            </a:xfrm>
            <a:custGeom>
              <a:avLst/>
              <a:gdLst>
                <a:gd name="T0" fmla="+- 0 9144 6063"/>
                <a:gd name="T1" fmla="*/ T0 w 7393"/>
                <a:gd name="T2" fmla="+- 0 30580 22672"/>
                <a:gd name="T3" fmla="*/ 30580 h 8788"/>
                <a:gd name="T4" fmla="+- 0 8816 6063"/>
                <a:gd name="T5" fmla="*/ T4 w 7393"/>
                <a:gd name="T6" fmla="+- 0 30580 22672"/>
                <a:gd name="T7" fmla="*/ 30580 h 8788"/>
                <a:gd name="T8" fmla="+- 0 8510 6063"/>
                <a:gd name="T9" fmla="*/ T8 w 7393"/>
                <a:gd name="T10" fmla="+- 0 30468 22672"/>
                <a:gd name="T11" fmla="*/ 30468 h 8788"/>
                <a:gd name="T12" fmla="+- 0 7759 6063"/>
                <a:gd name="T13" fmla="*/ T12 w 7393"/>
                <a:gd name="T14" fmla="+- 0 29763 22672"/>
                <a:gd name="T15" fmla="*/ 29763 h 8788"/>
                <a:gd name="T16" fmla="+- 0 7053 6063"/>
                <a:gd name="T17" fmla="*/ T16 w 7393"/>
                <a:gd name="T18" fmla="+- 0 29011 22672"/>
                <a:gd name="T19" fmla="*/ 29011 h 8788"/>
                <a:gd name="T20" fmla="+- 0 6079 6063"/>
                <a:gd name="T21" fmla="*/ T20 w 7393"/>
                <a:gd name="T22" fmla="+- 0 29021 22672"/>
                <a:gd name="T23" fmla="*/ 29021 h 8788"/>
                <a:gd name="T24" fmla="+- 0 6202 6063"/>
                <a:gd name="T25" fmla="*/ T24 w 7393"/>
                <a:gd name="T26" fmla="+- 0 29234 22672"/>
                <a:gd name="T27" fmla="*/ 29234 h 8788"/>
                <a:gd name="T28" fmla="+- 0 8387 6063"/>
                <a:gd name="T29" fmla="*/ T28 w 7393"/>
                <a:gd name="T30" fmla="+- 0 31396 22672"/>
                <a:gd name="T31" fmla="*/ 31396 h 8788"/>
                <a:gd name="T32" fmla="+- 0 8623 6063"/>
                <a:gd name="T33" fmla="*/ T32 w 7393"/>
                <a:gd name="T34" fmla="+- 0 31459 22672"/>
                <a:gd name="T35" fmla="*/ 31459 h 8788"/>
                <a:gd name="T36" fmla="+- 0 12695 6063"/>
                <a:gd name="T37" fmla="*/ T36 w 7393"/>
                <a:gd name="T38" fmla="+- 0 27248 22672"/>
                <a:gd name="T39" fmla="*/ 27248 h 8788"/>
                <a:gd name="T40" fmla="+- 0 12572 6063"/>
                <a:gd name="T41" fmla="*/ T40 w 7393"/>
                <a:gd name="T42" fmla="+- 0 27036 22672"/>
                <a:gd name="T43" fmla="*/ 27036 h 8788"/>
                <a:gd name="T44" fmla="+- 0 10744 6063"/>
                <a:gd name="T45" fmla="*/ T44 w 7393"/>
                <a:gd name="T46" fmla="+- 0 24560 22672"/>
                <a:gd name="T47" fmla="*/ 24560 h 8788"/>
                <a:gd name="T48" fmla="+- 0 10908 6063"/>
                <a:gd name="T49" fmla="*/ T48 w 7393"/>
                <a:gd name="T50" fmla="+- 0 24276 22672"/>
                <a:gd name="T51" fmla="*/ 24276 h 8788"/>
                <a:gd name="T52" fmla="+- 0 11157 6063"/>
                <a:gd name="T53" fmla="*/ T52 w 7393"/>
                <a:gd name="T54" fmla="+- 0 24067 22672"/>
                <a:gd name="T55" fmla="*/ 24067 h 8788"/>
                <a:gd name="T56" fmla="+- 0 11986 6063"/>
                <a:gd name="T57" fmla="*/ T56 w 7393"/>
                <a:gd name="T58" fmla="+- 0 23811 22672"/>
                <a:gd name="T59" fmla="*/ 23811 h 8788"/>
                <a:gd name="T60" fmla="+- 0 10416 6063"/>
                <a:gd name="T61" fmla="*/ T60 w 7393"/>
                <a:gd name="T62" fmla="+- 0 23496 22672"/>
                <a:gd name="T63" fmla="*/ 23496 h 8788"/>
                <a:gd name="T64" fmla="+- 0 10243 6063"/>
                <a:gd name="T65" fmla="*/ T64 w 7393"/>
                <a:gd name="T66" fmla="+- 0 23668 22672"/>
                <a:gd name="T67" fmla="*/ 23668 h 8788"/>
                <a:gd name="T68" fmla="+- 0 9907 6063"/>
                <a:gd name="T69" fmla="*/ T68 w 7393"/>
                <a:gd name="T70" fmla="+- 0 24859 22672"/>
                <a:gd name="T71" fmla="*/ 24859 h 8788"/>
                <a:gd name="T72" fmla="+- 0 7119 6063"/>
                <a:gd name="T73" fmla="*/ T72 w 7393"/>
                <a:gd name="T74" fmla="+- 0 25611 22672"/>
                <a:gd name="T75" fmla="*/ 25611 h 8788"/>
                <a:gd name="T76" fmla="+- 0 6925 6063"/>
                <a:gd name="T77" fmla="*/ T76 w 7393"/>
                <a:gd name="T78" fmla="+- 0 25759 22672"/>
                <a:gd name="T79" fmla="*/ 25759 h 8788"/>
                <a:gd name="T80" fmla="+- 0 6612 6063"/>
                <a:gd name="T81" fmla="*/ T80 w 7393"/>
                <a:gd name="T82" fmla="+- 0 26788 22672"/>
                <a:gd name="T83" fmla="*/ 26788 h 8788"/>
                <a:gd name="T84" fmla="+- 0 6067 6063"/>
                <a:gd name="T85" fmla="*/ T84 w 7393"/>
                <a:gd name="T86" fmla="+- 0 28961 22672"/>
                <a:gd name="T87" fmla="*/ 28961 h 8788"/>
                <a:gd name="T88" fmla="+- 0 6932 6063"/>
                <a:gd name="T89" fmla="*/ T88 w 7393"/>
                <a:gd name="T90" fmla="+- 0 28624 22672"/>
                <a:gd name="T91" fmla="*/ 28624 h 8788"/>
                <a:gd name="T92" fmla="+- 0 6960 6063"/>
                <a:gd name="T93" fmla="*/ T92 w 7393"/>
                <a:gd name="T94" fmla="+- 0 28296 22672"/>
                <a:gd name="T95" fmla="*/ 28296 h 8788"/>
                <a:gd name="T96" fmla="+- 0 7423 6063"/>
                <a:gd name="T97" fmla="*/ T96 w 7393"/>
                <a:gd name="T98" fmla="+- 0 26625 22672"/>
                <a:gd name="T99" fmla="*/ 26625 h 8788"/>
                <a:gd name="T100" fmla="+- 0 7610 6063"/>
                <a:gd name="T101" fmla="*/ T100 w 7393"/>
                <a:gd name="T102" fmla="+- 0 26358 22672"/>
                <a:gd name="T103" fmla="*/ 26358 h 8788"/>
                <a:gd name="T104" fmla="+- 0 7877 6063"/>
                <a:gd name="T105" fmla="*/ T104 w 7393"/>
                <a:gd name="T106" fmla="+- 0 26171 22672"/>
                <a:gd name="T107" fmla="*/ 26171 h 8788"/>
                <a:gd name="T108" fmla="+- 0 8633 6063"/>
                <a:gd name="T109" fmla="*/ T108 w 7393"/>
                <a:gd name="T110" fmla="+- 0 25953 22672"/>
                <a:gd name="T111" fmla="*/ 25953 h 8788"/>
                <a:gd name="T112" fmla="+- 0 9432 6063"/>
                <a:gd name="T113" fmla="*/ T112 w 7393"/>
                <a:gd name="T114" fmla="+- 0 26633 22672"/>
                <a:gd name="T115" fmla="*/ 26633 h 8788"/>
                <a:gd name="T116" fmla="+- 0 9432 6063"/>
                <a:gd name="T117" fmla="*/ T116 w 7393"/>
                <a:gd name="T118" fmla="+- 0 26879 22672"/>
                <a:gd name="T119" fmla="*/ 26879 h 8788"/>
                <a:gd name="T120" fmla="+- 0 10281 6063"/>
                <a:gd name="T121" fmla="*/ T120 w 7393"/>
                <a:gd name="T122" fmla="+- 0 26400 22672"/>
                <a:gd name="T123" fmla="*/ 26400 h 8788"/>
                <a:gd name="T124" fmla="+- 0 10385 6063"/>
                <a:gd name="T125" fmla="*/ T124 w 7393"/>
                <a:gd name="T126" fmla="+- 0 25885 22672"/>
                <a:gd name="T127" fmla="*/ 25885 h 8788"/>
                <a:gd name="T128" fmla="+- 0 11569 6063"/>
                <a:gd name="T129" fmla="*/ T128 w 7393"/>
                <a:gd name="T130" fmla="+- 0 27061 22672"/>
                <a:gd name="T131" fmla="*/ 27061 h 8788"/>
                <a:gd name="T132" fmla="+- 0 11758 6063"/>
                <a:gd name="T133" fmla="*/ T132 w 7393"/>
                <a:gd name="T134" fmla="+- 0 27331 22672"/>
                <a:gd name="T135" fmla="*/ 27331 h 8788"/>
                <a:gd name="T136" fmla="+- 0 13456 6063"/>
                <a:gd name="T137" fmla="*/ T136 w 7393"/>
                <a:gd name="T138" fmla="+- 0 28185 22672"/>
                <a:gd name="T139" fmla="*/ 28185 h 8788"/>
                <a:gd name="T140" fmla="+- 0 12695 6063"/>
                <a:gd name="T141" fmla="*/ T140 w 7393"/>
                <a:gd name="T142" fmla="+- 0 27494 22672"/>
                <a:gd name="T143" fmla="*/ 27494 h 8788"/>
                <a:gd name="T144" fmla="+- 0 12695 6063"/>
                <a:gd name="T145" fmla="*/ T144 w 7393"/>
                <a:gd name="T146" fmla="+- 0 27248 22672"/>
                <a:gd name="T147" fmla="*/ 27248 h 8788"/>
                <a:gd name="T148" fmla="+- 0 11846 6063"/>
                <a:gd name="T149" fmla="*/ T148 w 7393"/>
                <a:gd name="T150" fmla="+- 0 27727 22672"/>
                <a:gd name="T151" fmla="*/ 27727 h 8788"/>
                <a:gd name="T152" fmla="+- 0 11742 6063"/>
                <a:gd name="T153" fmla="*/ T152 w 7393"/>
                <a:gd name="T154" fmla="+- 0 28243 22672"/>
                <a:gd name="T155" fmla="*/ 28243 h 8788"/>
                <a:gd name="T156" fmla="+- 0 10558 6063"/>
                <a:gd name="T157" fmla="*/ T156 w 7393"/>
                <a:gd name="T158" fmla="+- 0 27067 22672"/>
                <a:gd name="T159" fmla="*/ 27067 h 8788"/>
                <a:gd name="T160" fmla="+- 0 10369 6063"/>
                <a:gd name="T161" fmla="*/ T160 w 7393"/>
                <a:gd name="T162" fmla="+- 0 26796 22672"/>
                <a:gd name="T163" fmla="*/ 26796 h 8788"/>
                <a:gd name="T164" fmla="+- 0 9452 6063"/>
                <a:gd name="T165" fmla="*/ T164 w 7393"/>
                <a:gd name="T166" fmla="+- 0 26937 22672"/>
                <a:gd name="T167" fmla="*/ 26937 h 8788"/>
                <a:gd name="T168" fmla="+- 0 10598 6063"/>
                <a:gd name="T169" fmla="*/ T168 w 7393"/>
                <a:gd name="T170" fmla="+- 0 28135 22672"/>
                <a:gd name="T171" fmla="*/ 28135 h 8788"/>
                <a:gd name="T172" fmla="+- 0 11351 6063"/>
                <a:gd name="T173" fmla="*/ T172 w 7393"/>
                <a:gd name="T174" fmla="+- 0 29644 22672"/>
                <a:gd name="T175" fmla="*/ 29644 h 8788"/>
                <a:gd name="T176" fmla="+- 0 11164 6063"/>
                <a:gd name="T177" fmla="*/ T176 w 7393"/>
                <a:gd name="T178" fmla="+- 0 29912 22672"/>
                <a:gd name="T179" fmla="*/ 29912 h 8788"/>
                <a:gd name="T180" fmla="+- 0 10897 6063"/>
                <a:gd name="T181" fmla="*/ T180 w 7393"/>
                <a:gd name="T182" fmla="+- 0 30099 22672"/>
                <a:gd name="T183" fmla="*/ 30099 h 8788"/>
                <a:gd name="T184" fmla="+- 0 10734 6063"/>
                <a:gd name="T185" fmla="*/ T184 w 7393"/>
                <a:gd name="T186" fmla="+- 0 30910 22672"/>
                <a:gd name="T187" fmla="*/ 30910 h 8788"/>
                <a:gd name="T188" fmla="+- 0 11763 6063"/>
                <a:gd name="T189" fmla="*/ T188 w 7393"/>
                <a:gd name="T190" fmla="+- 0 30597 22672"/>
                <a:gd name="T191" fmla="*/ 30597 h 8788"/>
                <a:gd name="T192" fmla="+- 0 11911 6063"/>
                <a:gd name="T193" fmla="*/ T192 w 7393"/>
                <a:gd name="T194" fmla="+- 0 30403 22672"/>
                <a:gd name="T195" fmla="*/ 30403 h 8788"/>
                <a:gd name="T196" fmla="+- 0 13456 6063"/>
                <a:gd name="T197" fmla="*/ T196 w 7393"/>
                <a:gd name="T198" fmla="+- 0 28937 22672"/>
                <a:gd name="T199" fmla="*/ 28937 h 8788"/>
                <a:gd name="T200" fmla="+- 0 13442 6063"/>
                <a:gd name="T201" fmla="*/ T200 w 7393"/>
                <a:gd name="T202" fmla="+- 0 22672 22672"/>
                <a:gd name="T203" fmla="*/ 22672 h 8788"/>
                <a:gd name="T204" fmla="+- 0 12901 6063"/>
                <a:gd name="T205" fmla="*/ T204 w 7393"/>
                <a:gd name="T206" fmla="+- 0 23565 22672"/>
                <a:gd name="T207" fmla="*/ 23565 h 8788"/>
                <a:gd name="T208" fmla="+- 0 13230 6063"/>
                <a:gd name="T209" fmla="*/ T208 w 7393"/>
                <a:gd name="T210" fmla="+- 0 23537 22672"/>
                <a:gd name="T211" fmla="*/ 23537 h 8788"/>
                <a:gd name="T212" fmla="+- 0 13456 6063"/>
                <a:gd name="T213" fmla="*/ T212 w 7393"/>
                <a:gd name="T214" fmla="+- 0 23586 22672"/>
                <a:gd name="T215" fmla="*/ 23586 h 8788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</a:cxnLst>
              <a:rect l="0" t="0" r="r" b="b"/>
              <a:pathLst>
                <a:path w="7393" h="8788">
                  <a:moveTo>
                    <a:pt x="4671" y="8238"/>
                  </a:moveTo>
                  <a:lnTo>
                    <a:pt x="4078" y="7645"/>
                  </a:lnTo>
                  <a:lnTo>
                    <a:pt x="3163" y="7890"/>
                  </a:lnTo>
                  <a:lnTo>
                    <a:pt x="3081" y="7908"/>
                  </a:lnTo>
                  <a:lnTo>
                    <a:pt x="2999" y="7919"/>
                  </a:lnTo>
                  <a:lnTo>
                    <a:pt x="2916" y="7922"/>
                  </a:lnTo>
                  <a:lnTo>
                    <a:pt x="2834" y="7918"/>
                  </a:lnTo>
                  <a:lnTo>
                    <a:pt x="2753" y="7908"/>
                  </a:lnTo>
                  <a:lnTo>
                    <a:pt x="2674" y="7890"/>
                  </a:lnTo>
                  <a:lnTo>
                    <a:pt x="2596" y="7865"/>
                  </a:lnTo>
                  <a:lnTo>
                    <a:pt x="2520" y="7834"/>
                  </a:lnTo>
                  <a:lnTo>
                    <a:pt x="2447" y="7796"/>
                  </a:lnTo>
                  <a:lnTo>
                    <a:pt x="2378" y="7752"/>
                  </a:lnTo>
                  <a:lnTo>
                    <a:pt x="2312" y="7702"/>
                  </a:lnTo>
                  <a:lnTo>
                    <a:pt x="2250" y="7645"/>
                  </a:lnTo>
                  <a:lnTo>
                    <a:pt x="1696" y="7091"/>
                  </a:lnTo>
                  <a:lnTo>
                    <a:pt x="1142" y="6537"/>
                  </a:lnTo>
                  <a:lnTo>
                    <a:pt x="1085" y="6475"/>
                  </a:lnTo>
                  <a:lnTo>
                    <a:pt x="1035" y="6409"/>
                  </a:lnTo>
                  <a:lnTo>
                    <a:pt x="990" y="6339"/>
                  </a:lnTo>
                  <a:lnTo>
                    <a:pt x="953" y="6267"/>
                  </a:lnTo>
                  <a:lnTo>
                    <a:pt x="922" y="6191"/>
                  </a:lnTo>
                  <a:lnTo>
                    <a:pt x="897" y="6113"/>
                  </a:lnTo>
                  <a:lnTo>
                    <a:pt x="16" y="6349"/>
                  </a:lnTo>
                  <a:lnTo>
                    <a:pt x="36" y="6407"/>
                  </a:lnTo>
                  <a:lnTo>
                    <a:pt x="63" y="6463"/>
                  </a:lnTo>
                  <a:lnTo>
                    <a:pt x="97" y="6515"/>
                  </a:lnTo>
                  <a:lnTo>
                    <a:pt x="139" y="6562"/>
                  </a:lnTo>
                  <a:lnTo>
                    <a:pt x="1182" y="7605"/>
                  </a:lnTo>
                  <a:lnTo>
                    <a:pt x="2225" y="8648"/>
                  </a:lnTo>
                  <a:lnTo>
                    <a:pt x="2272" y="8689"/>
                  </a:lnTo>
                  <a:lnTo>
                    <a:pt x="2324" y="8724"/>
                  </a:lnTo>
                  <a:lnTo>
                    <a:pt x="2379" y="8751"/>
                  </a:lnTo>
                  <a:lnTo>
                    <a:pt x="2438" y="8771"/>
                  </a:lnTo>
                  <a:lnTo>
                    <a:pt x="2498" y="8783"/>
                  </a:lnTo>
                  <a:lnTo>
                    <a:pt x="2560" y="8787"/>
                  </a:lnTo>
                  <a:lnTo>
                    <a:pt x="2622" y="8783"/>
                  </a:lnTo>
                  <a:lnTo>
                    <a:pt x="2683" y="8771"/>
                  </a:lnTo>
                  <a:lnTo>
                    <a:pt x="4671" y="8238"/>
                  </a:lnTo>
                  <a:close/>
                  <a:moveTo>
                    <a:pt x="6632" y="4576"/>
                  </a:moveTo>
                  <a:lnTo>
                    <a:pt x="6612" y="4518"/>
                  </a:lnTo>
                  <a:lnTo>
                    <a:pt x="6585" y="4463"/>
                  </a:lnTo>
                  <a:lnTo>
                    <a:pt x="6551" y="4411"/>
                  </a:lnTo>
                  <a:lnTo>
                    <a:pt x="6509" y="4364"/>
                  </a:lnTo>
                  <a:lnTo>
                    <a:pt x="5466" y="3321"/>
                  </a:lnTo>
                  <a:lnTo>
                    <a:pt x="4541" y="2395"/>
                  </a:lnTo>
                  <a:lnTo>
                    <a:pt x="4656" y="1968"/>
                  </a:lnTo>
                  <a:lnTo>
                    <a:pt x="4681" y="1888"/>
                  </a:lnTo>
                  <a:lnTo>
                    <a:pt x="4713" y="1811"/>
                  </a:lnTo>
                  <a:lnTo>
                    <a:pt x="4751" y="1738"/>
                  </a:lnTo>
                  <a:lnTo>
                    <a:pt x="4795" y="1669"/>
                  </a:lnTo>
                  <a:lnTo>
                    <a:pt x="4845" y="1604"/>
                  </a:lnTo>
                  <a:lnTo>
                    <a:pt x="4900" y="1544"/>
                  </a:lnTo>
                  <a:lnTo>
                    <a:pt x="4960" y="1489"/>
                  </a:lnTo>
                  <a:lnTo>
                    <a:pt x="5025" y="1439"/>
                  </a:lnTo>
                  <a:lnTo>
                    <a:pt x="5094" y="1395"/>
                  </a:lnTo>
                  <a:lnTo>
                    <a:pt x="5167" y="1356"/>
                  </a:lnTo>
                  <a:lnTo>
                    <a:pt x="5244" y="1324"/>
                  </a:lnTo>
                  <a:lnTo>
                    <a:pt x="5324" y="1299"/>
                  </a:lnTo>
                  <a:lnTo>
                    <a:pt x="5923" y="1139"/>
                  </a:lnTo>
                  <a:lnTo>
                    <a:pt x="5330" y="545"/>
                  </a:lnTo>
                  <a:lnTo>
                    <a:pt x="4468" y="776"/>
                  </a:lnTo>
                  <a:lnTo>
                    <a:pt x="4409" y="796"/>
                  </a:lnTo>
                  <a:lnTo>
                    <a:pt x="4353" y="824"/>
                  </a:lnTo>
                  <a:lnTo>
                    <a:pt x="4302" y="858"/>
                  </a:lnTo>
                  <a:lnTo>
                    <a:pt x="4255" y="899"/>
                  </a:lnTo>
                  <a:lnTo>
                    <a:pt x="4215" y="945"/>
                  </a:lnTo>
                  <a:lnTo>
                    <a:pt x="4180" y="996"/>
                  </a:lnTo>
                  <a:lnTo>
                    <a:pt x="4153" y="1052"/>
                  </a:lnTo>
                  <a:lnTo>
                    <a:pt x="4133" y="1112"/>
                  </a:lnTo>
                  <a:lnTo>
                    <a:pt x="3902" y="1973"/>
                  </a:lnTo>
                  <a:lnTo>
                    <a:pt x="3844" y="2187"/>
                  </a:lnTo>
                  <a:lnTo>
                    <a:pt x="1977" y="2687"/>
                  </a:lnTo>
                  <a:lnTo>
                    <a:pt x="1115" y="2918"/>
                  </a:lnTo>
                  <a:lnTo>
                    <a:pt x="1056" y="2939"/>
                  </a:lnTo>
                  <a:lnTo>
                    <a:pt x="1000" y="2966"/>
                  </a:lnTo>
                  <a:lnTo>
                    <a:pt x="949" y="3001"/>
                  </a:lnTo>
                  <a:lnTo>
                    <a:pt x="902" y="3041"/>
                  </a:lnTo>
                  <a:lnTo>
                    <a:pt x="862" y="3087"/>
                  </a:lnTo>
                  <a:lnTo>
                    <a:pt x="827" y="3139"/>
                  </a:lnTo>
                  <a:lnTo>
                    <a:pt x="800" y="3194"/>
                  </a:lnTo>
                  <a:lnTo>
                    <a:pt x="780" y="3254"/>
                  </a:lnTo>
                  <a:lnTo>
                    <a:pt x="549" y="4116"/>
                  </a:lnTo>
                  <a:lnTo>
                    <a:pt x="16" y="6103"/>
                  </a:lnTo>
                  <a:lnTo>
                    <a:pt x="4" y="6165"/>
                  </a:lnTo>
                  <a:lnTo>
                    <a:pt x="0" y="6227"/>
                  </a:lnTo>
                  <a:lnTo>
                    <a:pt x="4" y="6289"/>
                  </a:lnTo>
                  <a:lnTo>
                    <a:pt x="16" y="6349"/>
                  </a:lnTo>
                  <a:lnTo>
                    <a:pt x="897" y="6113"/>
                  </a:lnTo>
                  <a:lnTo>
                    <a:pt x="879" y="6033"/>
                  </a:lnTo>
                  <a:lnTo>
                    <a:pt x="869" y="5952"/>
                  </a:lnTo>
                  <a:lnTo>
                    <a:pt x="865" y="5870"/>
                  </a:lnTo>
                  <a:lnTo>
                    <a:pt x="868" y="5788"/>
                  </a:lnTo>
                  <a:lnTo>
                    <a:pt x="879" y="5706"/>
                  </a:lnTo>
                  <a:lnTo>
                    <a:pt x="897" y="5624"/>
                  </a:lnTo>
                  <a:lnTo>
                    <a:pt x="1142" y="4709"/>
                  </a:lnTo>
                  <a:lnTo>
                    <a:pt x="1303" y="4110"/>
                  </a:lnTo>
                  <a:lnTo>
                    <a:pt x="1328" y="4030"/>
                  </a:lnTo>
                  <a:lnTo>
                    <a:pt x="1360" y="3953"/>
                  </a:lnTo>
                  <a:lnTo>
                    <a:pt x="1398" y="3880"/>
                  </a:lnTo>
                  <a:lnTo>
                    <a:pt x="1442" y="3811"/>
                  </a:lnTo>
                  <a:lnTo>
                    <a:pt x="1492" y="3746"/>
                  </a:lnTo>
                  <a:lnTo>
                    <a:pt x="1547" y="3686"/>
                  </a:lnTo>
                  <a:lnTo>
                    <a:pt x="1607" y="3631"/>
                  </a:lnTo>
                  <a:lnTo>
                    <a:pt x="1672" y="3581"/>
                  </a:lnTo>
                  <a:lnTo>
                    <a:pt x="1741" y="3537"/>
                  </a:lnTo>
                  <a:lnTo>
                    <a:pt x="1814" y="3499"/>
                  </a:lnTo>
                  <a:lnTo>
                    <a:pt x="1891" y="3467"/>
                  </a:lnTo>
                  <a:lnTo>
                    <a:pt x="1971" y="3441"/>
                  </a:lnTo>
                  <a:lnTo>
                    <a:pt x="2570" y="3281"/>
                  </a:lnTo>
                  <a:lnTo>
                    <a:pt x="3485" y="3036"/>
                  </a:lnTo>
                  <a:lnTo>
                    <a:pt x="3567" y="3018"/>
                  </a:lnTo>
                  <a:lnTo>
                    <a:pt x="3624" y="3010"/>
                  </a:lnTo>
                  <a:lnTo>
                    <a:pt x="3369" y="3961"/>
                  </a:lnTo>
                  <a:lnTo>
                    <a:pt x="3357" y="4023"/>
                  </a:lnTo>
                  <a:lnTo>
                    <a:pt x="3353" y="4085"/>
                  </a:lnTo>
                  <a:lnTo>
                    <a:pt x="3357" y="4147"/>
                  </a:lnTo>
                  <a:lnTo>
                    <a:pt x="3369" y="4207"/>
                  </a:lnTo>
                  <a:lnTo>
                    <a:pt x="4250" y="3971"/>
                  </a:lnTo>
                  <a:lnTo>
                    <a:pt x="4232" y="3891"/>
                  </a:lnTo>
                  <a:lnTo>
                    <a:pt x="4221" y="3810"/>
                  </a:lnTo>
                  <a:lnTo>
                    <a:pt x="4218" y="3728"/>
                  </a:lnTo>
                  <a:lnTo>
                    <a:pt x="4221" y="3646"/>
                  </a:lnTo>
                  <a:lnTo>
                    <a:pt x="4232" y="3563"/>
                  </a:lnTo>
                  <a:lnTo>
                    <a:pt x="4250" y="3481"/>
                  </a:lnTo>
                  <a:lnTo>
                    <a:pt x="4322" y="3213"/>
                  </a:lnTo>
                  <a:lnTo>
                    <a:pt x="4336" y="3224"/>
                  </a:lnTo>
                  <a:lnTo>
                    <a:pt x="4398" y="3280"/>
                  </a:lnTo>
                  <a:lnTo>
                    <a:pt x="4952" y="3835"/>
                  </a:lnTo>
                  <a:lnTo>
                    <a:pt x="5506" y="4389"/>
                  </a:lnTo>
                  <a:lnTo>
                    <a:pt x="5563" y="4451"/>
                  </a:lnTo>
                  <a:lnTo>
                    <a:pt x="5614" y="4517"/>
                  </a:lnTo>
                  <a:lnTo>
                    <a:pt x="5658" y="4586"/>
                  </a:lnTo>
                  <a:lnTo>
                    <a:pt x="5695" y="4659"/>
                  </a:lnTo>
                  <a:lnTo>
                    <a:pt x="5727" y="4735"/>
                  </a:lnTo>
                  <a:lnTo>
                    <a:pt x="5751" y="4812"/>
                  </a:lnTo>
                  <a:lnTo>
                    <a:pt x="6632" y="4576"/>
                  </a:lnTo>
                  <a:close/>
                  <a:moveTo>
                    <a:pt x="7393" y="5513"/>
                  </a:moveTo>
                  <a:lnTo>
                    <a:pt x="6516" y="5748"/>
                  </a:lnTo>
                  <a:lnTo>
                    <a:pt x="6434" y="5766"/>
                  </a:lnTo>
                  <a:lnTo>
                    <a:pt x="6377" y="5773"/>
                  </a:lnTo>
                  <a:lnTo>
                    <a:pt x="6632" y="4822"/>
                  </a:lnTo>
                  <a:lnTo>
                    <a:pt x="6644" y="4760"/>
                  </a:lnTo>
                  <a:lnTo>
                    <a:pt x="6648" y="4698"/>
                  </a:lnTo>
                  <a:lnTo>
                    <a:pt x="6644" y="4637"/>
                  </a:lnTo>
                  <a:lnTo>
                    <a:pt x="6632" y="4576"/>
                  </a:lnTo>
                  <a:lnTo>
                    <a:pt x="5751" y="4812"/>
                  </a:lnTo>
                  <a:lnTo>
                    <a:pt x="5769" y="4892"/>
                  </a:lnTo>
                  <a:lnTo>
                    <a:pt x="5780" y="4973"/>
                  </a:lnTo>
                  <a:lnTo>
                    <a:pt x="5783" y="5055"/>
                  </a:lnTo>
                  <a:lnTo>
                    <a:pt x="5780" y="5138"/>
                  </a:lnTo>
                  <a:lnTo>
                    <a:pt x="5769" y="5220"/>
                  </a:lnTo>
                  <a:lnTo>
                    <a:pt x="5751" y="5302"/>
                  </a:lnTo>
                  <a:lnTo>
                    <a:pt x="5679" y="5571"/>
                  </a:lnTo>
                  <a:lnTo>
                    <a:pt x="5665" y="5560"/>
                  </a:lnTo>
                  <a:lnTo>
                    <a:pt x="5603" y="5503"/>
                  </a:lnTo>
                  <a:lnTo>
                    <a:pt x="5049" y="4949"/>
                  </a:lnTo>
                  <a:lnTo>
                    <a:pt x="4495" y="4395"/>
                  </a:lnTo>
                  <a:lnTo>
                    <a:pt x="4438" y="4333"/>
                  </a:lnTo>
                  <a:lnTo>
                    <a:pt x="4388" y="4267"/>
                  </a:lnTo>
                  <a:lnTo>
                    <a:pt x="4343" y="4197"/>
                  </a:lnTo>
                  <a:lnTo>
                    <a:pt x="4306" y="4124"/>
                  </a:lnTo>
                  <a:lnTo>
                    <a:pt x="4275" y="4049"/>
                  </a:lnTo>
                  <a:lnTo>
                    <a:pt x="4250" y="3971"/>
                  </a:lnTo>
                  <a:lnTo>
                    <a:pt x="3369" y="4207"/>
                  </a:lnTo>
                  <a:lnTo>
                    <a:pt x="3389" y="4265"/>
                  </a:lnTo>
                  <a:lnTo>
                    <a:pt x="3416" y="4321"/>
                  </a:lnTo>
                  <a:lnTo>
                    <a:pt x="3450" y="4372"/>
                  </a:lnTo>
                  <a:lnTo>
                    <a:pt x="3492" y="4420"/>
                  </a:lnTo>
                  <a:lnTo>
                    <a:pt x="4535" y="5463"/>
                  </a:lnTo>
                  <a:lnTo>
                    <a:pt x="5460" y="6388"/>
                  </a:lnTo>
                  <a:lnTo>
                    <a:pt x="5346" y="6816"/>
                  </a:lnTo>
                  <a:lnTo>
                    <a:pt x="5320" y="6896"/>
                  </a:lnTo>
                  <a:lnTo>
                    <a:pt x="5288" y="6972"/>
                  </a:lnTo>
                  <a:lnTo>
                    <a:pt x="5250" y="7046"/>
                  </a:lnTo>
                  <a:lnTo>
                    <a:pt x="5206" y="7115"/>
                  </a:lnTo>
                  <a:lnTo>
                    <a:pt x="5156" y="7179"/>
                  </a:lnTo>
                  <a:lnTo>
                    <a:pt x="5101" y="7240"/>
                  </a:lnTo>
                  <a:lnTo>
                    <a:pt x="5041" y="7295"/>
                  </a:lnTo>
                  <a:lnTo>
                    <a:pt x="4976" y="7345"/>
                  </a:lnTo>
                  <a:lnTo>
                    <a:pt x="4907" y="7389"/>
                  </a:lnTo>
                  <a:lnTo>
                    <a:pt x="4834" y="7427"/>
                  </a:lnTo>
                  <a:lnTo>
                    <a:pt x="4757" y="7459"/>
                  </a:lnTo>
                  <a:lnTo>
                    <a:pt x="4677" y="7484"/>
                  </a:lnTo>
                  <a:lnTo>
                    <a:pt x="4078" y="7645"/>
                  </a:lnTo>
                  <a:lnTo>
                    <a:pt x="4671" y="8238"/>
                  </a:lnTo>
                  <a:lnTo>
                    <a:pt x="5533" y="8007"/>
                  </a:lnTo>
                  <a:lnTo>
                    <a:pt x="5593" y="7987"/>
                  </a:lnTo>
                  <a:lnTo>
                    <a:pt x="5648" y="7959"/>
                  </a:lnTo>
                  <a:lnTo>
                    <a:pt x="5700" y="7925"/>
                  </a:lnTo>
                  <a:lnTo>
                    <a:pt x="5746" y="7884"/>
                  </a:lnTo>
                  <a:lnTo>
                    <a:pt x="5786" y="7838"/>
                  </a:lnTo>
                  <a:lnTo>
                    <a:pt x="5821" y="7787"/>
                  </a:lnTo>
                  <a:lnTo>
                    <a:pt x="5848" y="7731"/>
                  </a:lnTo>
                  <a:lnTo>
                    <a:pt x="5869" y="7672"/>
                  </a:lnTo>
                  <a:lnTo>
                    <a:pt x="6099" y="6810"/>
                  </a:lnTo>
                  <a:lnTo>
                    <a:pt x="6157" y="6596"/>
                  </a:lnTo>
                  <a:lnTo>
                    <a:pt x="7393" y="6265"/>
                  </a:lnTo>
                  <a:lnTo>
                    <a:pt x="7393" y="5780"/>
                  </a:lnTo>
                  <a:lnTo>
                    <a:pt x="7393" y="5513"/>
                  </a:lnTo>
                  <a:close/>
                  <a:moveTo>
                    <a:pt x="7393" y="0"/>
                  </a:moveTo>
                  <a:lnTo>
                    <a:pt x="7379" y="0"/>
                  </a:lnTo>
                  <a:lnTo>
                    <a:pt x="7318" y="13"/>
                  </a:lnTo>
                  <a:lnTo>
                    <a:pt x="5330" y="545"/>
                  </a:lnTo>
                  <a:lnTo>
                    <a:pt x="5923" y="1139"/>
                  </a:lnTo>
                  <a:lnTo>
                    <a:pt x="6838" y="893"/>
                  </a:lnTo>
                  <a:lnTo>
                    <a:pt x="6920" y="875"/>
                  </a:lnTo>
                  <a:lnTo>
                    <a:pt x="7002" y="865"/>
                  </a:lnTo>
                  <a:lnTo>
                    <a:pt x="7085" y="861"/>
                  </a:lnTo>
                  <a:lnTo>
                    <a:pt x="7167" y="865"/>
                  </a:lnTo>
                  <a:lnTo>
                    <a:pt x="7248" y="876"/>
                  </a:lnTo>
                  <a:lnTo>
                    <a:pt x="7327" y="893"/>
                  </a:lnTo>
                  <a:lnTo>
                    <a:pt x="7327" y="894"/>
                  </a:lnTo>
                  <a:lnTo>
                    <a:pt x="7393" y="914"/>
                  </a:lnTo>
                  <a:lnTo>
                    <a:pt x="7393" y="650"/>
                  </a:lnTo>
                  <a:lnTo>
                    <a:pt x="7393" y="0"/>
                  </a:lnTo>
                  <a:close/>
                </a:path>
              </a:pathLst>
            </a:custGeom>
            <a:solidFill>
              <a:srgbClr val="337B86">
                <a:alpha val="59499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cs-CZ"/>
            </a:p>
          </p:txBody>
        </p:sp>
      </p:grp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D37112-E713-2CD4-E08A-E42084352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880" y="1392323"/>
            <a:ext cx="7883499" cy="4380011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spcBef>
                <a:spcPts val="1200"/>
              </a:spcBef>
              <a:spcAft>
                <a:spcPts val="1800"/>
              </a:spcAft>
              <a:buNone/>
            </a:pPr>
            <a:r>
              <a:rPr lang="cs-CZ" sz="18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 Zainteresované subjekty a cílové skupiny </a:t>
            </a:r>
            <a:r>
              <a:rPr lang="cs-CZ" sz="18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5 bodů, 3 000 znaků</a:t>
            </a: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spcBef>
                <a:spcPts val="1200"/>
              </a:spcBef>
              <a:spcAft>
                <a:spcPts val="1800"/>
              </a:spcAft>
              <a:buNone/>
            </a:pPr>
            <a:endParaRPr lang="cs-CZ" sz="20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8F9BE268-60A3-DFBC-BB13-22784EBAFC5A}"/>
              </a:ext>
            </a:extLst>
          </p:cNvPr>
          <p:cNvCxnSpPr/>
          <p:nvPr/>
        </p:nvCxnSpPr>
        <p:spPr>
          <a:xfrm>
            <a:off x="629880" y="5706184"/>
            <a:ext cx="10932240" cy="0"/>
          </a:xfrm>
          <a:prstGeom prst="line">
            <a:avLst/>
          </a:prstGeom>
          <a:ln w="19050">
            <a:solidFill>
              <a:srgbClr val="E394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Obrázek 48">
            <a:extLst>
              <a:ext uri="{FF2B5EF4-FFF2-40B4-BE49-F238E27FC236}">
                <a16:creationId xmlns:a16="http://schemas.microsoft.com/office/drawing/2014/main" id="{DC728C03-9E0C-1118-D7F7-68B9104C49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9016" y="5985823"/>
            <a:ext cx="2886115" cy="630089"/>
          </a:xfrm>
          <a:prstGeom prst="rect">
            <a:avLst/>
          </a:prstGeom>
          <a:effectLst/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CDF5D5CE-B255-E3F9-10C8-416C5BED6793}"/>
              </a:ext>
            </a:extLst>
          </p:cNvPr>
          <p:cNvSpPr txBox="1"/>
          <p:nvPr/>
        </p:nvSpPr>
        <p:spPr>
          <a:xfrm>
            <a:off x="551053" y="6187089"/>
            <a:ext cx="1036712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b="1" dirty="0">
                <a:solidFill>
                  <a:srgbClr val="E39494"/>
                </a:solidFill>
                <a:latin typeface="+mj-lt"/>
              </a:rPr>
              <a:t>Informační seminář k výzvě k Programu udržitelný turismus a posílení biodiverzity – 21. 1. 2025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A15EF03-3AAB-CBA4-01B8-FFE4644EB5AC}"/>
              </a:ext>
            </a:extLst>
          </p:cNvPr>
          <p:cNvSpPr txBox="1"/>
          <p:nvPr/>
        </p:nvSpPr>
        <p:spPr>
          <a:xfrm>
            <a:off x="629880" y="2209756"/>
            <a:ext cx="8517807" cy="25776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  <a:tabLst>
                <a:tab pos="5941060" algn="r"/>
              </a:tabLst>
            </a:pP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 uvede hlavní </a:t>
            </a:r>
            <a:r>
              <a:rPr lang="cs-CZ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zainteresované subjekty</a:t>
            </a: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(stakeholdery), které mohou projekt a jeho výsledky ovlivnit nebo mohou mít na výsledcích projektu zájem. 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  <a:tabLst>
                <a:tab pos="5941060" algn="r"/>
              </a:tabLst>
            </a:pP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300"/>
              </a:spcBef>
              <a:spcAft>
                <a:spcPts val="300"/>
              </a:spcAft>
              <a:tabLst>
                <a:tab pos="5941060" algn="r"/>
              </a:tabLst>
            </a:pP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Žadatel vyjmenuje hlavní </a:t>
            </a:r>
            <a:r>
              <a:rPr lang="cs-CZ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cílové skupiny</a:t>
            </a: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které mohou mít z výsledků projektu prospěch. Popíše jejich případné zapojení do projektu (aktivní/pasivní).</a:t>
            </a:r>
          </a:p>
          <a:p>
            <a:pPr algn="just">
              <a:spcBef>
                <a:spcPts val="300"/>
              </a:spcBef>
              <a:spcAft>
                <a:spcPts val="300"/>
              </a:spcAft>
              <a:tabLst>
                <a:tab pos="5941060" algn="r"/>
              </a:tabLst>
            </a:pPr>
            <a:endParaRPr lang="cs-CZ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Žadatel vyjmenuje všechny </a:t>
            </a:r>
            <a:r>
              <a:rPr lang="cs-CZ" sz="1800" b="1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zúčastněné strany ze Švýcarska</a:t>
            </a:r>
            <a:r>
              <a:rPr lang="cs-CZ" sz="1800" i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které se na projektu podílejí.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C157A12F-EF0A-122D-5858-29D37AFBEE4B}"/>
              </a:ext>
            </a:extLst>
          </p:cNvPr>
          <p:cNvSpPr txBox="1">
            <a:spLocks/>
          </p:cNvSpPr>
          <p:nvPr/>
        </p:nvSpPr>
        <p:spPr>
          <a:xfrm>
            <a:off x="629880" y="63253"/>
            <a:ext cx="8956571" cy="113999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cs-CZ" sz="2000" b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r>
              <a:rPr lang="cs-CZ" sz="3200" b="1">
                <a:solidFill>
                  <a:schemeClr val="bg2"/>
                </a:solidFill>
                <a:ea typeface="+mn-ea"/>
                <a:cs typeface="+mn-cs"/>
              </a:rPr>
              <a:t>HODNOTICÍ KRITÉRIUM č. 3 - REALIZACE</a:t>
            </a:r>
            <a:br>
              <a:rPr lang="cs-CZ" sz="2000" b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br>
              <a:rPr lang="cs-CZ" sz="2000" b="1">
                <a:solidFill>
                  <a:schemeClr val="accent1">
                    <a:lumMod val="75000"/>
                  </a:schemeClr>
                </a:solidFill>
                <a:ea typeface="+mn-ea"/>
                <a:cs typeface="+mn-cs"/>
              </a:rPr>
            </a:br>
            <a:endParaRPr lang="cs-CZ" sz="2000" b="1" dirty="0">
              <a:solidFill>
                <a:schemeClr val="accent1">
                  <a:lumMod val="75000"/>
                </a:schemeClr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1679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Vlastní 3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C00000"/>
      </a:accent1>
      <a:accent2>
        <a:srgbClr val="F8C6C6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10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2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3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4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5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6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7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8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ppt/theme/themeOverride9.xml><?xml version="1.0" encoding="utf-8"?>
<a:themeOverride xmlns:a="http://schemas.openxmlformats.org/drawingml/2006/main">
  <a:clrScheme name="Vlastní 2">
    <a:dk1>
      <a:sysClr val="windowText" lastClr="000000"/>
    </a:dk1>
    <a:lt1>
      <a:sysClr val="window" lastClr="FFFFFF"/>
    </a:lt1>
    <a:dk2>
      <a:srgbClr val="1E5155"/>
    </a:dk2>
    <a:lt2>
      <a:srgbClr val="EBEBEB"/>
    </a:lt2>
    <a:accent1>
      <a:srgbClr val="F8C6C6"/>
    </a:accent1>
    <a:accent2>
      <a:srgbClr val="F8C6C6"/>
    </a:accent2>
    <a:accent3>
      <a:srgbClr val="E6B729"/>
    </a:accent3>
    <a:accent4>
      <a:srgbClr val="6AAC90"/>
    </a:accent4>
    <a:accent5>
      <a:srgbClr val="54849A"/>
    </a:accent5>
    <a:accent6>
      <a:srgbClr val="9E5E9B"/>
    </a:accent6>
    <a:hlink>
      <a:srgbClr val="58C1BA"/>
    </a:hlink>
    <a:folHlink>
      <a:srgbClr val="9DFFC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2337</TotalTime>
  <Words>947</Words>
  <Application>Microsoft Office PowerPoint</Application>
  <PresentationFormat>Širokoúhlá obrazovka</PresentationFormat>
  <Paragraphs>104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Courier New</vt:lpstr>
      <vt:lpstr>Wingdings</vt:lpstr>
      <vt:lpstr>Wingdings 3</vt:lpstr>
      <vt:lpstr>Ion</vt:lpstr>
      <vt:lpstr>Informační seminář  pro předkladatele velkých projektů do 1. kola výzvy programu Udržitelný turismus a posílení biodiverzity      Ministerstvo životního prostředí 21. ledna 2025</vt:lpstr>
      <vt:lpstr>PŘÍPRAVA PROJEKTOVÉHO NÁVRHU ŽÁDOSTI – 2. část: realizace projektu</vt:lpstr>
      <vt:lpstr> HODNOTICÍ KRITÉRIUM č. 3 - REALIZACE </vt:lpstr>
      <vt:lpstr> HODNOTICÍ KRITÉRIUM č. 3 - REALIZACE </vt:lpstr>
      <vt:lpstr> HODNOTICÍ KRITÉRIUM č. 3 - REALIZACE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Kulatý stůl v rámci přípravy nastavení  Druhého příspěvku Programu švýcarsko-české spolupráce  v oblasti udržitelného turismu</dc:title>
  <dc:creator>Svobodová Anna</dc:creator>
  <cp:lastModifiedBy>Lucie Valová</cp:lastModifiedBy>
  <cp:revision>190</cp:revision>
  <cp:lastPrinted>2024-06-13T07:33:11Z</cp:lastPrinted>
  <dcterms:created xsi:type="dcterms:W3CDTF">2023-02-14T13:13:02Z</dcterms:created>
  <dcterms:modified xsi:type="dcterms:W3CDTF">2025-01-20T18:53:12Z</dcterms:modified>
</cp:coreProperties>
</file>