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48" r:id="rId2"/>
  </p:sldMasterIdLst>
  <p:notesMasterIdLst>
    <p:notesMasterId r:id="rId34"/>
  </p:notesMasterIdLst>
  <p:sldIdLst>
    <p:sldId id="294" r:id="rId3"/>
    <p:sldId id="295" r:id="rId4"/>
    <p:sldId id="296" r:id="rId5"/>
    <p:sldId id="258" r:id="rId6"/>
    <p:sldId id="303" r:id="rId7"/>
    <p:sldId id="297" r:id="rId8"/>
    <p:sldId id="269" r:id="rId9"/>
    <p:sldId id="268" r:id="rId10"/>
    <p:sldId id="267" r:id="rId11"/>
    <p:sldId id="266" r:id="rId12"/>
    <p:sldId id="302" r:id="rId13"/>
    <p:sldId id="312" r:id="rId14"/>
    <p:sldId id="313" r:id="rId15"/>
    <p:sldId id="314" r:id="rId16"/>
    <p:sldId id="317" r:id="rId17"/>
    <p:sldId id="319" r:id="rId18"/>
    <p:sldId id="316" r:id="rId19"/>
    <p:sldId id="298" r:id="rId20"/>
    <p:sldId id="305" r:id="rId21"/>
    <p:sldId id="306" r:id="rId22"/>
    <p:sldId id="304" r:id="rId23"/>
    <p:sldId id="307" r:id="rId24"/>
    <p:sldId id="299" r:id="rId25"/>
    <p:sldId id="259" r:id="rId26"/>
    <p:sldId id="270" r:id="rId27"/>
    <p:sldId id="301" r:id="rId28"/>
    <p:sldId id="308" r:id="rId29"/>
    <p:sldId id="309" r:id="rId30"/>
    <p:sldId id="310" r:id="rId31"/>
    <p:sldId id="300" r:id="rId32"/>
    <p:sldId id="293" r:id="rId33"/>
  </p:sldIdLst>
  <p:sldSz cx="12192000" cy="6858000"/>
  <p:notesSz cx="6858000" cy="9144000"/>
  <p:embeddedFontLst>
    <p:embeddedFont>
      <p:font typeface="Barlow" panose="00000500000000000000" pitchFamily="2" charset="-18"/>
      <p:regular r:id="rId35"/>
      <p:bold r:id="rId36"/>
      <p:italic r:id="rId37"/>
      <p:boldItalic r:id="rId38"/>
    </p:embeddedFont>
    <p:embeddedFont>
      <p:font typeface="Barlow bold" panose="00000800000000000000" charset="-18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80189" autoAdjust="0"/>
  </p:normalViewPr>
  <p:slideViewPr>
    <p:cSldViewPr snapToGrid="0">
      <p:cViewPr varScale="1">
        <p:scale>
          <a:sx n="102" d="100"/>
          <a:sy n="102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A151F-B714-41BF-8430-4712A0626C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445E3-FD05-4412-A2EB-2C767EE02838}">
      <dgm:prSet/>
      <dgm:spPr/>
      <dgm:t>
        <a:bodyPr/>
        <a:lstStyle/>
        <a:p>
          <a:r>
            <a:rPr lang="cs-CZ"/>
            <a:t>Aktuální situace</a:t>
          </a:r>
          <a:endParaRPr lang="en-US"/>
        </a:p>
      </dgm:t>
    </dgm:pt>
    <dgm:pt modelId="{648CE42F-B91F-47BA-875C-6DEE71AD3EB7}" type="parTrans" cxnId="{09AD335B-FDB6-4104-952C-62AB84451AF9}">
      <dgm:prSet/>
      <dgm:spPr/>
      <dgm:t>
        <a:bodyPr/>
        <a:lstStyle/>
        <a:p>
          <a:endParaRPr lang="en-US"/>
        </a:p>
      </dgm:t>
    </dgm:pt>
    <dgm:pt modelId="{30A1F766-F918-4E0E-81EA-2F1BC91C14B5}" type="sibTrans" cxnId="{09AD335B-FDB6-4104-952C-62AB84451AF9}">
      <dgm:prSet/>
      <dgm:spPr/>
      <dgm:t>
        <a:bodyPr/>
        <a:lstStyle/>
        <a:p>
          <a:endParaRPr lang="en-US"/>
        </a:p>
      </dgm:t>
    </dgm:pt>
    <dgm:pt modelId="{B8107279-52B4-4669-8C5D-90EE80D54814}">
      <dgm:prSet/>
      <dgm:spPr/>
      <dgm:t>
        <a:bodyPr/>
        <a:lstStyle/>
        <a:p>
          <a:r>
            <a:rPr lang="cs-CZ"/>
            <a:t>Portál pro výrobce</a:t>
          </a:r>
          <a:endParaRPr lang="en-US"/>
        </a:p>
      </dgm:t>
    </dgm:pt>
    <dgm:pt modelId="{B74AA616-835C-420B-8BFA-ACD2BC575487}" type="parTrans" cxnId="{F152F751-F76E-464D-99EF-CBB5B4909769}">
      <dgm:prSet/>
      <dgm:spPr/>
      <dgm:t>
        <a:bodyPr/>
        <a:lstStyle/>
        <a:p>
          <a:endParaRPr lang="en-US"/>
        </a:p>
      </dgm:t>
    </dgm:pt>
    <dgm:pt modelId="{EA365088-5F04-4CB6-901A-C5B7CB552FCE}" type="sibTrans" cxnId="{F152F751-F76E-464D-99EF-CBB5B4909769}">
      <dgm:prSet/>
      <dgm:spPr/>
      <dgm:t>
        <a:bodyPr/>
        <a:lstStyle/>
        <a:p>
          <a:endParaRPr lang="en-US"/>
        </a:p>
      </dgm:t>
    </dgm:pt>
    <dgm:pt modelId="{FD782995-0416-4973-AACA-A10CB8133585}">
      <dgm:prSet/>
      <dgm:spPr/>
      <dgm:t>
        <a:bodyPr/>
        <a:lstStyle/>
        <a:p>
          <a:r>
            <a:rPr lang="cs-CZ"/>
            <a:t>Definitivní období</a:t>
          </a:r>
          <a:endParaRPr lang="en-US"/>
        </a:p>
      </dgm:t>
    </dgm:pt>
    <dgm:pt modelId="{903AC3B6-B2F2-4A31-9F2F-A3A36DC99942}" type="parTrans" cxnId="{77F9FD0C-1B7E-4D23-89E3-CCFAD32D064A}">
      <dgm:prSet/>
      <dgm:spPr/>
      <dgm:t>
        <a:bodyPr/>
        <a:lstStyle/>
        <a:p>
          <a:endParaRPr lang="en-US"/>
        </a:p>
      </dgm:t>
    </dgm:pt>
    <dgm:pt modelId="{C907CA9F-0F7A-4E23-9273-17962BFDBD32}" type="sibTrans" cxnId="{77F9FD0C-1B7E-4D23-89E3-CCFAD32D064A}">
      <dgm:prSet/>
      <dgm:spPr/>
      <dgm:t>
        <a:bodyPr/>
        <a:lstStyle/>
        <a:p>
          <a:endParaRPr lang="en-US"/>
        </a:p>
      </dgm:t>
    </dgm:pt>
    <dgm:pt modelId="{8FC789A3-A263-4B33-B3B5-BBA8AE5E5B85}">
      <dgm:prSet/>
      <dgm:spPr/>
      <dgm:t>
        <a:bodyPr/>
        <a:lstStyle/>
        <a:p>
          <a:r>
            <a:rPr lang="cs-CZ" dirty="0"/>
            <a:t>Status schváleného deklaranta </a:t>
          </a:r>
          <a:endParaRPr lang="en-US" dirty="0"/>
        </a:p>
      </dgm:t>
    </dgm:pt>
    <dgm:pt modelId="{25D8E04F-A114-4634-9E2F-E9BDC82D8753}" type="parTrans" cxnId="{E85B39C5-E1E8-43BB-94C1-7655DA230BE4}">
      <dgm:prSet/>
      <dgm:spPr/>
      <dgm:t>
        <a:bodyPr/>
        <a:lstStyle/>
        <a:p>
          <a:endParaRPr lang="en-US"/>
        </a:p>
      </dgm:t>
    </dgm:pt>
    <dgm:pt modelId="{E2517265-1B8B-4124-B87E-6DF41CAAD921}" type="sibTrans" cxnId="{E85B39C5-E1E8-43BB-94C1-7655DA230BE4}">
      <dgm:prSet/>
      <dgm:spPr/>
      <dgm:t>
        <a:bodyPr/>
        <a:lstStyle/>
        <a:p>
          <a:endParaRPr lang="en-US"/>
        </a:p>
      </dgm:t>
    </dgm:pt>
    <dgm:pt modelId="{9F47E708-D846-4F43-B260-2DCD3EF47718}">
      <dgm:prSet/>
      <dgm:spPr/>
      <dgm:t>
        <a:bodyPr/>
        <a:lstStyle/>
        <a:p>
          <a:r>
            <a:rPr lang="cs-CZ" dirty="0"/>
            <a:t>CBAM certifikáty</a:t>
          </a:r>
          <a:endParaRPr lang="en-US" dirty="0"/>
        </a:p>
      </dgm:t>
    </dgm:pt>
    <dgm:pt modelId="{D5451C91-CFFC-44CA-9ABD-57C2EC9F7A5D}" type="parTrans" cxnId="{1141C27C-F19C-45F2-955B-27B0846DC6F5}">
      <dgm:prSet/>
      <dgm:spPr/>
      <dgm:t>
        <a:bodyPr/>
        <a:lstStyle/>
        <a:p>
          <a:endParaRPr lang="en-US"/>
        </a:p>
      </dgm:t>
    </dgm:pt>
    <dgm:pt modelId="{47A6FF28-89D6-4E2A-A3B9-DC83CAB7CBDF}" type="sibTrans" cxnId="{1141C27C-F19C-45F2-955B-27B0846DC6F5}">
      <dgm:prSet/>
      <dgm:spPr/>
      <dgm:t>
        <a:bodyPr/>
        <a:lstStyle/>
        <a:p>
          <a:endParaRPr lang="en-US"/>
        </a:p>
      </dgm:t>
    </dgm:pt>
    <dgm:pt modelId="{E643E079-BF6C-4582-827E-2BC1B09A0217}">
      <dgm:prSet/>
      <dgm:spPr/>
      <dgm:t>
        <a:bodyPr/>
        <a:lstStyle/>
        <a:p>
          <a:r>
            <a:rPr lang="cs-CZ" dirty="0"/>
            <a:t>Nepřímé emise</a:t>
          </a:r>
          <a:endParaRPr lang="en-US" dirty="0"/>
        </a:p>
      </dgm:t>
    </dgm:pt>
    <dgm:pt modelId="{3413A337-F482-403E-A208-4ADF24047D59}" type="parTrans" cxnId="{501836D3-15CD-4A1E-B38B-F6E7CAF5CDF9}">
      <dgm:prSet/>
      <dgm:spPr/>
      <dgm:t>
        <a:bodyPr/>
        <a:lstStyle/>
        <a:p>
          <a:endParaRPr lang="en-US"/>
        </a:p>
      </dgm:t>
    </dgm:pt>
    <dgm:pt modelId="{4AAB5863-87DC-4329-A49C-7961CCC27450}" type="sibTrans" cxnId="{501836D3-15CD-4A1E-B38B-F6E7CAF5CDF9}">
      <dgm:prSet/>
      <dgm:spPr/>
      <dgm:t>
        <a:bodyPr/>
        <a:lstStyle/>
        <a:p>
          <a:endParaRPr lang="en-US"/>
        </a:p>
      </dgm:t>
    </dgm:pt>
    <dgm:pt modelId="{1FE70F40-613A-43B5-9F1E-F6B972E0B014}">
      <dgm:prSet/>
      <dgm:spPr/>
      <dgm:t>
        <a:bodyPr/>
        <a:lstStyle/>
        <a:p>
          <a:r>
            <a:rPr lang="cs-CZ" dirty="0"/>
            <a:t>Zpráva CBAM a ukázka jejího vyplnění</a:t>
          </a:r>
          <a:endParaRPr lang="en-US" dirty="0"/>
        </a:p>
      </dgm:t>
    </dgm:pt>
    <dgm:pt modelId="{FE0EAF96-E3DD-41E5-A908-687FE843F1EC}" type="parTrans" cxnId="{8138E05A-B5B7-4213-BC33-0D3EAB039A24}">
      <dgm:prSet/>
      <dgm:spPr/>
      <dgm:t>
        <a:bodyPr/>
        <a:lstStyle/>
        <a:p>
          <a:endParaRPr lang="en-US"/>
        </a:p>
      </dgm:t>
    </dgm:pt>
    <dgm:pt modelId="{BEE8EAF5-3FE1-4269-88AB-2D655C734B53}" type="sibTrans" cxnId="{8138E05A-B5B7-4213-BC33-0D3EAB039A24}">
      <dgm:prSet/>
      <dgm:spPr/>
      <dgm:t>
        <a:bodyPr/>
        <a:lstStyle/>
        <a:p>
          <a:endParaRPr lang="en-US"/>
        </a:p>
      </dgm:t>
    </dgm:pt>
    <dgm:pt modelId="{17D56E5A-ECAF-4261-97CB-1F3497976BA0}">
      <dgm:prSet/>
      <dgm:spPr/>
      <dgm:t>
        <a:bodyPr/>
        <a:lstStyle/>
        <a:p>
          <a:r>
            <a:rPr lang="cs-CZ" dirty="0"/>
            <a:t>Jak reportovat, pokud nemám informace od výrobce</a:t>
          </a:r>
          <a:endParaRPr lang="en-US" dirty="0"/>
        </a:p>
      </dgm:t>
    </dgm:pt>
    <dgm:pt modelId="{D550B981-1156-4B37-BFE2-FD85A81F1534}" type="parTrans" cxnId="{C8277CCF-81AF-451A-AA77-C7017E0F8844}">
      <dgm:prSet/>
      <dgm:spPr/>
      <dgm:t>
        <a:bodyPr/>
        <a:lstStyle/>
        <a:p>
          <a:endParaRPr lang="en-US"/>
        </a:p>
      </dgm:t>
    </dgm:pt>
    <dgm:pt modelId="{7191078E-6D8B-48D7-A1FD-B8B84A383F75}" type="sibTrans" cxnId="{C8277CCF-81AF-451A-AA77-C7017E0F8844}">
      <dgm:prSet/>
      <dgm:spPr/>
      <dgm:t>
        <a:bodyPr/>
        <a:lstStyle/>
        <a:p>
          <a:endParaRPr lang="en-US"/>
        </a:p>
      </dgm:t>
    </dgm:pt>
    <dgm:pt modelId="{43416CFC-DDA7-41CD-BDEB-515BB5118087}">
      <dgm:prSet/>
      <dgm:spPr/>
      <dgm:t>
        <a:bodyPr/>
        <a:lstStyle/>
        <a:p>
          <a:r>
            <a:rPr lang="cs-CZ" dirty="0"/>
            <a:t>Vybrané nejčastější otázky</a:t>
          </a:r>
          <a:endParaRPr lang="en-US" dirty="0"/>
        </a:p>
      </dgm:t>
    </dgm:pt>
    <dgm:pt modelId="{9F23B750-80C5-4400-BD61-97569105C80D}" type="parTrans" cxnId="{D10A6B58-966C-40F7-9DA1-D8494A29390B}">
      <dgm:prSet/>
      <dgm:spPr/>
      <dgm:t>
        <a:bodyPr/>
        <a:lstStyle/>
        <a:p>
          <a:endParaRPr lang="cs-CZ"/>
        </a:p>
      </dgm:t>
    </dgm:pt>
    <dgm:pt modelId="{E78F0CF1-133B-4F65-A68B-F48B90157485}" type="sibTrans" cxnId="{D10A6B58-966C-40F7-9DA1-D8494A29390B}">
      <dgm:prSet/>
      <dgm:spPr/>
      <dgm:t>
        <a:bodyPr/>
        <a:lstStyle/>
        <a:p>
          <a:endParaRPr lang="cs-CZ"/>
        </a:p>
      </dgm:t>
    </dgm:pt>
    <dgm:pt modelId="{B9903971-6F09-4DE8-8920-B864A7DB1060}" type="pres">
      <dgm:prSet presAssocID="{BBBA151F-B714-41BF-8430-4712A0626C83}" presName="vert0" presStyleCnt="0">
        <dgm:presLayoutVars>
          <dgm:dir/>
          <dgm:animOne val="branch"/>
          <dgm:animLvl val="lvl"/>
        </dgm:presLayoutVars>
      </dgm:prSet>
      <dgm:spPr/>
    </dgm:pt>
    <dgm:pt modelId="{276391FF-2F5F-404B-8870-B34A6B3D241A}" type="pres">
      <dgm:prSet presAssocID="{9C9445E3-FD05-4412-A2EB-2C767EE02838}" presName="thickLine" presStyleLbl="alignNode1" presStyleIdx="0" presStyleCnt="9"/>
      <dgm:spPr/>
    </dgm:pt>
    <dgm:pt modelId="{38C82FE5-52BF-4D90-A4D8-6C40B1C81DA9}" type="pres">
      <dgm:prSet presAssocID="{9C9445E3-FD05-4412-A2EB-2C767EE02838}" presName="horz1" presStyleCnt="0"/>
      <dgm:spPr/>
    </dgm:pt>
    <dgm:pt modelId="{802EEE23-1C09-4052-9ACA-79439819C7A3}" type="pres">
      <dgm:prSet presAssocID="{9C9445E3-FD05-4412-A2EB-2C767EE02838}" presName="tx1" presStyleLbl="revTx" presStyleIdx="0" presStyleCnt="9"/>
      <dgm:spPr/>
    </dgm:pt>
    <dgm:pt modelId="{B44443E4-D121-4887-BED9-06104F370B7F}" type="pres">
      <dgm:prSet presAssocID="{9C9445E3-FD05-4412-A2EB-2C767EE02838}" presName="vert1" presStyleCnt="0"/>
      <dgm:spPr/>
    </dgm:pt>
    <dgm:pt modelId="{846D3320-D4E2-41B2-8866-2D070C778A4F}" type="pres">
      <dgm:prSet presAssocID="{B8107279-52B4-4669-8C5D-90EE80D54814}" presName="thickLine" presStyleLbl="alignNode1" presStyleIdx="1" presStyleCnt="9"/>
      <dgm:spPr/>
    </dgm:pt>
    <dgm:pt modelId="{D6A454B6-1C20-4E9B-9D15-2A0B0B5F0963}" type="pres">
      <dgm:prSet presAssocID="{B8107279-52B4-4669-8C5D-90EE80D54814}" presName="horz1" presStyleCnt="0"/>
      <dgm:spPr/>
    </dgm:pt>
    <dgm:pt modelId="{8C114DEA-AB3F-4669-89B9-E96A04A72448}" type="pres">
      <dgm:prSet presAssocID="{B8107279-52B4-4669-8C5D-90EE80D54814}" presName="tx1" presStyleLbl="revTx" presStyleIdx="1" presStyleCnt="9"/>
      <dgm:spPr/>
    </dgm:pt>
    <dgm:pt modelId="{A73779C7-4086-4DB3-9D8C-30881D1E8F41}" type="pres">
      <dgm:prSet presAssocID="{B8107279-52B4-4669-8C5D-90EE80D54814}" presName="vert1" presStyleCnt="0"/>
      <dgm:spPr/>
    </dgm:pt>
    <dgm:pt modelId="{C5985CBA-F20C-4D9D-968D-8EB2559C4371}" type="pres">
      <dgm:prSet presAssocID="{FD782995-0416-4973-AACA-A10CB8133585}" presName="thickLine" presStyleLbl="alignNode1" presStyleIdx="2" presStyleCnt="9"/>
      <dgm:spPr/>
    </dgm:pt>
    <dgm:pt modelId="{B9A58ADE-08DA-4034-AD84-4B184CE885FD}" type="pres">
      <dgm:prSet presAssocID="{FD782995-0416-4973-AACA-A10CB8133585}" presName="horz1" presStyleCnt="0"/>
      <dgm:spPr/>
    </dgm:pt>
    <dgm:pt modelId="{54613C8B-3897-418E-A8DD-719B5F6AFE2A}" type="pres">
      <dgm:prSet presAssocID="{FD782995-0416-4973-AACA-A10CB8133585}" presName="tx1" presStyleLbl="revTx" presStyleIdx="2" presStyleCnt="9"/>
      <dgm:spPr/>
    </dgm:pt>
    <dgm:pt modelId="{62781DB2-2A5C-4A4C-B917-0199C80BC300}" type="pres">
      <dgm:prSet presAssocID="{FD782995-0416-4973-AACA-A10CB8133585}" presName="vert1" presStyleCnt="0"/>
      <dgm:spPr/>
    </dgm:pt>
    <dgm:pt modelId="{7768C82F-BFDA-4823-AA0A-04340BE1F332}" type="pres">
      <dgm:prSet presAssocID="{8FC789A3-A263-4B33-B3B5-BBA8AE5E5B85}" presName="thickLine" presStyleLbl="alignNode1" presStyleIdx="3" presStyleCnt="9"/>
      <dgm:spPr/>
    </dgm:pt>
    <dgm:pt modelId="{A7742967-093F-4452-80C2-93650BBD11AC}" type="pres">
      <dgm:prSet presAssocID="{8FC789A3-A263-4B33-B3B5-BBA8AE5E5B85}" presName="horz1" presStyleCnt="0"/>
      <dgm:spPr/>
    </dgm:pt>
    <dgm:pt modelId="{ED56C8A7-110C-4E3C-81DD-93B9140E7B1C}" type="pres">
      <dgm:prSet presAssocID="{8FC789A3-A263-4B33-B3B5-BBA8AE5E5B85}" presName="tx1" presStyleLbl="revTx" presStyleIdx="3" presStyleCnt="9"/>
      <dgm:spPr/>
    </dgm:pt>
    <dgm:pt modelId="{1A9E9A01-FFF5-4F3A-B46F-094573B6BAD2}" type="pres">
      <dgm:prSet presAssocID="{8FC789A3-A263-4B33-B3B5-BBA8AE5E5B85}" presName="vert1" presStyleCnt="0"/>
      <dgm:spPr/>
    </dgm:pt>
    <dgm:pt modelId="{EF0AC7DB-4937-4AE2-BA63-236F79387E4C}" type="pres">
      <dgm:prSet presAssocID="{9F47E708-D846-4F43-B260-2DCD3EF47718}" presName="thickLine" presStyleLbl="alignNode1" presStyleIdx="4" presStyleCnt="9"/>
      <dgm:spPr/>
    </dgm:pt>
    <dgm:pt modelId="{4538372C-9819-46C5-AE64-78573716223B}" type="pres">
      <dgm:prSet presAssocID="{9F47E708-D846-4F43-B260-2DCD3EF47718}" presName="horz1" presStyleCnt="0"/>
      <dgm:spPr/>
    </dgm:pt>
    <dgm:pt modelId="{12C6B52F-C082-40AE-A19C-3A3AF96A4574}" type="pres">
      <dgm:prSet presAssocID="{9F47E708-D846-4F43-B260-2DCD3EF47718}" presName="tx1" presStyleLbl="revTx" presStyleIdx="4" presStyleCnt="9" custLinFactNeighborY="-1773"/>
      <dgm:spPr/>
    </dgm:pt>
    <dgm:pt modelId="{085ADB8D-F7EF-43AB-9AE6-C45877F29CA9}" type="pres">
      <dgm:prSet presAssocID="{9F47E708-D846-4F43-B260-2DCD3EF47718}" presName="vert1" presStyleCnt="0"/>
      <dgm:spPr/>
    </dgm:pt>
    <dgm:pt modelId="{FE185D52-3F09-4711-9C38-84810220E4B5}" type="pres">
      <dgm:prSet presAssocID="{E643E079-BF6C-4582-827E-2BC1B09A0217}" presName="thickLine" presStyleLbl="alignNode1" presStyleIdx="5" presStyleCnt="9"/>
      <dgm:spPr/>
    </dgm:pt>
    <dgm:pt modelId="{85A1FAE8-71B3-4D52-9C6D-332DA140C160}" type="pres">
      <dgm:prSet presAssocID="{E643E079-BF6C-4582-827E-2BC1B09A0217}" presName="horz1" presStyleCnt="0"/>
      <dgm:spPr/>
    </dgm:pt>
    <dgm:pt modelId="{81FFEE99-B922-4494-B64B-4FA530C0C92A}" type="pres">
      <dgm:prSet presAssocID="{E643E079-BF6C-4582-827E-2BC1B09A0217}" presName="tx1" presStyleLbl="revTx" presStyleIdx="5" presStyleCnt="9" custLinFactNeighborY="-4923"/>
      <dgm:spPr/>
    </dgm:pt>
    <dgm:pt modelId="{AD89933F-73CD-4206-9A2C-DE023D5EF4B9}" type="pres">
      <dgm:prSet presAssocID="{E643E079-BF6C-4582-827E-2BC1B09A0217}" presName="vert1" presStyleCnt="0"/>
      <dgm:spPr/>
    </dgm:pt>
    <dgm:pt modelId="{D391FDAC-7E86-449E-A9B9-0A188EEEB225}" type="pres">
      <dgm:prSet presAssocID="{1FE70F40-613A-43B5-9F1E-F6B972E0B014}" presName="thickLine" presStyleLbl="alignNode1" presStyleIdx="6" presStyleCnt="9"/>
      <dgm:spPr/>
    </dgm:pt>
    <dgm:pt modelId="{128D9BF8-B64C-4A44-9310-25F5C970AE2C}" type="pres">
      <dgm:prSet presAssocID="{1FE70F40-613A-43B5-9F1E-F6B972E0B014}" presName="horz1" presStyleCnt="0"/>
      <dgm:spPr/>
    </dgm:pt>
    <dgm:pt modelId="{362E0ABD-46C0-44D4-AFD7-E3138F63B14A}" type="pres">
      <dgm:prSet presAssocID="{1FE70F40-613A-43B5-9F1E-F6B972E0B014}" presName="tx1" presStyleLbl="revTx" presStyleIdx="6" presStyleCnt="9" custLinFactNeighborY="-2109"/>
      <dgm:spPr/>
    </dgm:pt>
    <dgm:pt modelId="{4EDB0066-1125-4EA0-AA3C-8E0864ABD8B3}" type="pres">
      <dgm:prSet presAssocID="{1FE70F40-613A-43B5-9F1E-F6B972E0B014}" presName="vert1" presStyleCnt="0"/>
      <dgm:spPr/>
    </dgm:pt>
    <dgm:pt modelId="{4D58FEE8-38B0-4CBA-A4B8-F6E51D861EB1}" type="pres">
      <dgm:prSet presAssocID="{17D56E5A-ECAF-4261-97CB-1F3497976BA0}" presName="thickLine" presStyleLbl="alignNode1" presStyleIdx="7" presStyleCnt="9"/>
      <dgm:spPr/>
    </dgm:pt>
    <dgm:pt modelId="{7FA196CE-320D-4FA4-A4CF-CB274CA9CE12}" type="pres">
      <dgm:prSet presAssocID="{17D56E5A-ECAF-4261-97CB-1F3497976BA0}" presName="horz1" presStyleCnt="0"/>
      <dgm:spPr/>
    </dgm:pt>
    <dgm:pt modelId="{3E3DFB41-D157-4F98-BB87-0A0617CC8F64}" type="pres">
      <dgm:prSet presAssocID="{17D56E5A-ECAF-4261-97CB-1F3497976BA0}" presName="tx1" presStyleLbl="revTx" presStyleIdx="7" presStyleCnt="9" custLinFactNeighborY="4342"/>
      <dgm:spPr/>
    </dgm:pt>
    <dgm:pt modelId="{26E38CEE-FF04-4828-9015-43431F207FA2}" type="pres">
      <dgm:prSet presAssocID="{17D56E5A-ECAF-4261-97CB-1F3497976BA0}" presName="vert1" presStyleCnt="0"/>
      <dgm:spPr/>
    </dgm:pt>
    <dgm:pt modelId="{C81D7082-13FE-4E99-8314-A56A16571B41}" type="pres">
      <dgm:prSet presAssocID="{43416CFC-DDA7-41CD-BDEB-515BB5118087}" presName="thickLine" presStyleLbl="alignNode1" presStyleIdx="8" presStyleCnt="9"/>
      <dgm:spPr/>
    </dgm:pt>
    <dgm:pt modelId="{223675AD-3E4D-4509-9EC3-3EBB3CD23C90}" type="pres">
      <dgm:prSet presAssocID="{43416CFC-DDA7-41CD-BDEB-515BB5118087}" presName="horz1" presStyleCnt="0"/>
      <dgm:spPr/>
    </dgm:pt>
    <dgm:pt modelId="{6B892E3D-2AE6-477E-B55D-B47AD62EB3F2}" type="pres">
      <dgm:prSet presAssocID="{43416CFC-DDA7-41CD-BDEB-515BB5118087}" presName="tx1" presStyleLbl="revTx" presStyleIdx="8" presStyleCnt="9"/>
      <dgm:spPr/>
    </dgm:pt>
    <dgm:pt modelId="{F112158E-1CC4-4372-9349-2225659B8AFD}" type="pres">
      <dgm:prSet presAssocID="{43416CFC-DDA7-41CD-BDEB-515BB5118087}" presName="vert1" presStyleCnt="0"/>
      <dgm:spPr/>
    </dgm:pt>
  </dgm:ptLst>
  <dgm:cxnLst>
    <dgm:cxn modelId="{77F9FD0C-1B7E-4D23-89E3-CCFAD32D064A}" srcId="{BBBA151F-B714-41BF-8430-4712A0626C83}" destId="{FD782995-0416-4973-AACA-A10CB8133585}" srcOrd="2" destOrd="0" parTransId="{903AC3B6-B2F2-4A31-9F2F-A3A36DC99942}" sibTransId="{C907CA9F-0F7A-4E23-9273-17962BFDBD32}"/>
    <dgm:cxn modelId="{B9B0C310-FD30-4C1A-A52F-756E63CA749C}" type="presOf" srcId="{43416CFC-DDA7-41CD-BDEB-515BB5118087}" destId="{6B892E3D-2AE6-477E-B55D-B47AD62EB3F2}" srcOrd="0" destOrd="0" presId="urn:microsoft.com/office/officeart/2008/layout/LinedList"/>
    <dgm:cxn modelId="{487D452B-486B-4DC8-9669-E7B92C7708DD}" type="presOf" srcId="{FD782995-0416-4973-AACA-A10CB8133585}" destId="{54613C8B-3897-418E-A8DD-719B5F6AFE2A}" srcOrd="0" destOrd="0" presId="urn:microsoft.com/office/officeart/2008/layout/LinedList"/>
    <dgm:cxn modelId="{09AD335B-FDB6-4104-952C-62AB84451AF9}" srcId="{BBBA151F-B714-41BF-8430-4712A0626C83}" destId="{9C9445E3-FD05-4412-A2EB-2C767EE02838}" srcOrd="0" destOrd="0" parTransId="{648CE42F-B91F-47BA-875C-6DEE71AD3EB7}" sibTransId="{30A1F766-F918-4E0E-81EA-2F1BC91C14B5}"/>
    <dgm:cxn modelId="{F152F751-F76E-464D-99EF-CBB5B4909769}" srcId="{BBBA151F-B714-41BF-8430-4712A0626C83}" destId="{B8107279-52B4-4669-8C5D-90EE80D54814}" srcOrd="1" destOrd="0" parTransId="{B74AA616-835C-420B-8BFA-ACD2BC575487}" sibTransId="{EA365088-5F04-4CB6-901A-C5B7CB552FCE}"/>
    <dgm:cxn modelId="{D10A6B58-966C-40F7-9DA1-D8494A29390B}" srcId="{BBBA151F-B714-41BF-8430-4712A0626C83}" destId="{43416CFC-DDA7-41CD-BDEB-515BB5118087}" srcOrd="8" destOrd="0" parTransId="{9F23B750-80C5-4400-BD61-97569105C80D}" sibTransId="{E78F0CF1-133B-4F65-A68B-F48B90157485}"/>
    <dgm:cxn modelId="{8138E05A-B5B7-4213-BC33-0D3EAB039A24}" srcId="{BBBA151F-B714-41BF-8430-4712A0626C83}" destId="{1FE70F40-613A-43B5-9F1E-F6B972E0B014}" srcOrd="6" destOrd="0" parTransId="{FE0EAF96-E3DD-41E5-A908-687FE843F1EC}" sibTransId="{BEE8EAF5-3FE1-4269-88AB-2D655C734B53}"/>
    <dgm:cxn modelId="{1141C27C-F19C-45F2-955B-27B0846DC6F5}" srcId="{BBBA151F-B714-41BF-8430-4712A0626C83}" destId="{9F47E708-D846-4F43-B260-2DCD3EF47718}" srcOrd="4" destOrd="0" parTransId="{D5451C91-CFFC-44CA-9ABD-57C2EC9F7A5D}" sibTransId="{47A6FF28-89D6-4E2A-A3B9-DC83CAB7CBDF}"/>
    <dgm:cxn modelId="{5622F195-3346-4358-95EF-BCDAF65D5AFB}" type="presOf" srcId="{E643E079-BF6C-4582-827E-2BC1B09A0217}" destId="{81FFEE99-B922-4494-B64B-4FA530C0C92A}" srcOrd="0" destOrd="0" presId="urn:microsoft.com/office/officeart/2008/layout/LinedList"/>
    <dgm:cxn modelId="{2E2D1696-7128-493D-988C-F07B9CCEDC2F}" type="presOf" srcId="{8FC789A3-A263-4B33-B3B5-BBA8AE5E5B85}" destId="{ED56C8A7-110C-4E3C-81DD-93B9140E7B1C}" srcOrd="0" destOrd="0" presId="urn:microsoft.com/office/officeart/2008/layout/LinedList"/>
    <dgm:cxn modelId="{9D83A19B-6D6C-4E20-8F9C-F004FEA80D7C}" type="presOf" srcId="{9C9445E3-FD05-4412-A2EB-2C767EE02838}" destId="{802EEE23-1C09-4052-9ACA-79439819C7A3}" srcOrd="0" destOrd="0" presId="urn:microsoft.com/office/officeart/2008/layout/LinedList"/>
    <dgm:cxn modelId="{FDBF939C-193D-4ED2-8F08-E72C83BE1B5A}" type="presOf" srcId="{1FE70F40-613A-43B5-9F1E-F6B972E0B014}" destId="{362E0ABD-46C0-44D4-AFD7-E3138F63B14A}" srcOrd="0" destOrd="0" presId="urn:microsoft.com/office/officeart/2008/layout/LinedList"/>
    <dgm:cxn modelId="{EBA225A2-3BF5-47D7-ACE6-8F83839B4184}" type="presOf" srcId="{9F47E708-D846-4F43-B260-2DCD3EF47718}" destId="{12C6B52F-C082-40AE-A19C-3A3AF96A4574}" srcOrd="0" destOrd="0" presId="urn:microsoft.com/office/officeart/2008/layout/LinedList"/>
    <dgm:cxn modelId="{06D743BC-CD09-4A15-919F-C86067C5B136}" type="presOf" srcId="{BBBA151F-B714-41BF-8430-4712A0626C83}" destId="{B9903971-6F09-4DE8-8920-B864A7DB1060}" srcOrd="0" destOrd="0" presId="urn:microsoft.com/office/officeart/2008/layout/LinedList"/>
    <dgm:cxn modelId="{CD5C29C2-F888-4394-82D8-4A4525AC58B7}" type="presOf" srcId="{B8107279-52B4-4669-8C5D-90EE80D54814}" destId="{8C114DEA-AB3F-4669-89B9-E96A04A72448}" srcOrd="0" destOrd="0" presId="urn:microsoft.com/office/officeart/2008/layout/LinedList"/>
    <dgm:cxn modelId="{E85B39C5-E1E8-43BB-94C1-7655DA230BE4}" srcId="{BBBA151F-B714-41BF-8430-4712A0626C83}" destId="{8FC789A3-A263-4B33-B3B5-BBA8AE5E5B85}" srcOrd="3" destOrd="0" parTransId="{25D8E04F-A114-4634-9E2F-E9BDC82D8753}" sibTransId="{E2517265-1B8B-4124-B87E-6DF41CAAD921}"/>
    <dgm:cxn modelId="{C8277CCF-81AF-451A-AA77-C7017E0F8844}" srcId="{BBBA151F-B714-41BF-8430-4712A0626C83}" destId="{17D56E5A-ECAF-4261-97CB-1F3497976BA0}" srcOrd="7" destOrd="0" parTransId="{D550B981-1156-4B37-BFE2-FD85A81F1534}" sibTransId="{7191078E-6D8B-48D7-A1FD-B8B84A383F75}"/>
    <dgm:cxn modelId="{501836D3-15CD-4A1E-B38B-F6E7CAF5CDF9}" srcId="{BBBA151F-B714-41BF-8430-4712A0626C83}" destId="{E643E079-BF6C-4582-827E-2BC1B09A0217}" srcOrd="5" destOrd="0" parTransId="{3413A337-F482-403E-A208-4ADF24047D59}" sibTransId="{4AAB5863-87DC-4329-A49C-7961CCC27450}"/>
    <dgm:cxn modelId="{73F123FE-30B3-4DF1-9105-A41D480E4978}" type="presOf" srcId="{17D56E5A-ECAF-4261-97CB-1F3497976BA0}" destId="{3E3DFB41-D157-4F98-BB87-0A0617CC8F64}" srcOrd="0" destOrd="0" presId="urn:microsoft.com/office/officeart/2008/layout/LinedList"/>
    <dgm:cxn modelId="{3A90DABB-D572-47F1-B95C-86CCE5F12662}" type="presParOf" srcId="{B9903971-6F09-4DE8-8920-B864A7DB1060}" destId="{276391FF-2F5F-404B-8870-B34A6B3D241A}" srcOrd="0" destOrd="0" presId="urn:microsoft.com/office/officeart/2008/layout/LinedList"/>
    <dgm:cxn modelId="{E3777A11-19AD-442F-B504-7241E7C82C6B}" type="presParOf" srcId="{B9903971-6F09-4DE8-8920-B864A7DB1060}" destId="{38C82FE5-52BF-4D90-A4D8-6C40B1C81DA9}" srcOrd="1" destOrd="0" presId="urn:microsoft.com/office/officeart/2008/layout/LinedList"/>
    <dgm:cxn modelId="{19AADB00-8B18-4C6F-8087-26F6170E258A}" type="presParOf" srcId="{38C82FE5-52BF-4D90-A4D8-6C40B1C81DA9}" destId="{802EEE23-1C09-4052-9ACA-79439819C7A3}" srcOrd="0" destOrd="0" presId="urn:microsoft.com/office/officeart/2008/layout/LinedList"/>
    <dgm:cxn modelId="{DE3E63B8-040E-446D-B541-3D6393503B36}" type="presParOf" srcId="{38C82FE5-52BF-4D90-A4D8-6C40B1C81DA9}" destId="{B44443E4-D121-4887-BED9-06104F370B7F}" srcOrd="1" destOrd="0" presId="urn:microsoft.com/office/officeart/2008/layout/LinedList"/>
    <dgm:cxn modelId="{B03E50DA-BA44-4613-B8BF-E69050C2C33B}" type="presParOf" srcId="{B9903971-6F09-4DE8-8920-B864A7DB1060}" destId="{846D3320-D4E2-41B2-8866-2D070C778A4F}" srcOrd="2" destOrd="0" presId="urn:microsoft.com/office/officeart/2008/layout/LinedList"/>
    <dgm:cxn modelId="{99A9BA48-A462-4AF6-B19F-2973467AE998}" type="presParOf" srcId="{B9903971-6F09-4DE8-8920-B864A7DB1060}" destId="{D6A454B6-1C20-4E9B-9D15-2A0B0B5F0963}" srcOrd="3" destOrd="0" presId="urn:microsoft.com/office/officeart/2008/layout/LinedList"/>
    <dgm:cxn modelId="{D7500BAA-6E68-4A49-988E-8B7EF72D628E}" type="presParOf" srcId="{D6A454B6-1C20-4E9B-9D15-2A0B0B5F0963}" destId="{8C114DEA-AB3F-4669-89B9-E96A04A72448}" srcOrd="0" destOrd="0" presId="urn:microsoft.com/office/officeart/2008/layout/LinedList"/>
    <dgm:cxn modelId="{E5B02AED-7923-4F3E-83E6-647926CF5CBF}" type="presParOf" srcId="{D6A454B6-1C20-4E9B-9D15-2A0B0B5F0963}" destId="{A73779C7-4086-4DB3-9D8C-30881D1E8F41}" srcOrd="1" destOrd="0" presId="urn:microsoft.com/office/officeart/2008/layout/LinedList"/>
    <dgm:cxn modelId="{1B2F9CFE-D144-445D-92C4-21149834AD06}" type="presParOf" srcId="{B9903971-6F09-4DE8-8920-B864A7DB1060}" destId="{C5985CBA-F20C-4D9D-968D-8EB2559C4371}" srcOrd="4" destOrd="0" presId="urn:microsoft.com/office/officeart/2008/layout/LinedList"/>
    <dgm:cxn modelId="{DE61DA18-0934-4B66-945C-7FB634D9DE15}" type="presParOf" srcId="{B9903971-6F09-4DE8-8920-B864A7DB1060}" destId="{B9A58ADE-08DA-4034-AD84-4B184CE885FD}" srcOrd="5" destOrd="0" presId="urn:microsoft.com/office/officeart/2008/layout/LinedList"/>
    <dgm:cxn modelId="{F206BD5C-C2B7-4C88-867D-14AFDED0BFC4}" type="presParOf" srcId="{B9A58ADE-08DA-4034-AD84-4B184CE885FD}" destId="{54613C8B-3897-418E-A8DD-719B5F6AFE2A}" srcOrd="0" destOrd="0" presId="urn:microsoft.com/office/officeart/2008/layout/LinedList"/>
    <dgm:cxn modelId="{5DBED90F-262E-4399-BC2B-16EE62CFB876}" type="presParOf" srcId="{B9A58ADE-08DA-4034-AD84-4B184CE885FD}" destId="{62781DB2-2A5C-4A4C-B917-0199C80BC300}" srcOrd="1" destOrd="0" presId="urn:microsoft.com/office/officeart/2008/layout/LinedList"/>
    <dgm:cxn modelId="{FE136550-A373-4107-9FED-58DBF76315F3}" type="presParOf" srcId="{B9903971-6F09-4DE8-8920-B864A7DB1060}" destId="{7768C82F-BFDA-4823-AA0A-04340BE1F332}" srcOrd="6" destOrd="0" presId="urn:microsoft.com/office/officeart/2008/layout/LinedList"/>
    <dgm:cxn modelId="{BEAFF298-B0F0-4FA6-9C03-ED1990306476}" type="presParOf" srcId="{B9903971-6F09-4DE8-8920-B864A7DB1060}" destId="{A7742967-093F-4452-80C2-93650BBD11AC}" srcOrd="7" destOrd="0" presId="urn:microsoft.com/office/officeart/2008/layout/LinedList"/>
    <dgm:cxn modelId="{C5603696-FF40-4B46-80BD-08594F977BF3}" type="presParOf" srcId="{A7742967-093F-4452-80C2-93650BBD11AC}" destId="{ED56C8A7-110C-4E3C-81DD-93B9140E7B1C}" srcOrd="0" destOrd="0" presId="urn:microsoft.com/office/officeart/2008/layout/LinedList"/>
    <dgm:cxn modelId="{A53CBDBF-70AA-4563-86CE-E6EC4E8FF06F}" type="presParOf" srcId="{A7742967-093F-4452-80C2-93650BBD11AC}" destId="{1A9E9A01-FFF5-4F3A-B46F-094573B6BAD2}" srcOrd="1" destOrd="0" presId="urn:microsoft.com/office/officeart/2008/layout/LinedList"/>
    <dgm:cxn modelId="{70CA7AC6-AC88-4B66-AA00-B662AE403433}" type="presParOf" srcId="{B9903971-6F09-4DE8-8920-B864A7DB1060}" destId="{EF0AC7DB-4937-4AE2-BA63-236F79387E4C}" srcOrd="8" destOrd="0" presId="urn:microsoft.com/office/officeart/2008/layout/LinedList"/>
    <dgm:cxn modelId="{63CF6D8E-E94F-4D92-8983-BFF7AEE94181}" type="presParOf" srcId="{B9903971-6F09-4DE8-8920-B864A7DB1060}" destId="{4538372C-9819-46C5-AE64-78573716223B}" srcOrd="9" destOrd="0" presId="urn:microsoft.com/office/officeart/2008/layout/LinedList"/>
    <dgm:cxn modelId="{2A50828E-3D8B-4124-94C8-46EE38A262E7}" type="presParOf" srcId="{4538372C-9819-46C5-AE64-78573716223B}" destId="{12C6B52F-C082-40AE-A19C-3A3AF96A4574}" srcOrd="0" destOrd="0" presId="urn:microsoft.com/office/officeart/2008/layout/LinedList"/>
    <dgm:cxn modelId="{4342B7F4-DC44-455D-9380-F45D54A2C368}" type="presParOf" srcId="{4538372C-9819-46C5-AE64-78573716223B}" destId="{085ADB8D-F7EF-43AB-9AE6-C45877F29CA9}" srcOrd="1" destOrd="0" presId="urn:microsoft.com/office/officeart/2008/layout/LinedList"/>
    <dgm:cxn modelId="{1BEB12F0-CB6D-49E9-83AE-330AE9B489B5}" type="presParOf" srcId="{B9903971-6F09-4DE8-8920-B864A7DB1060}" destId="{FE185D52-3F09-4711-9C38-84810220E4B5}" srcOrd="10" destOrd="0" presId="urn:microsoft.com/office/officeart/2008/layout/LinedList"/>
    <dgm:cxn modelId="{BF6CEA17-B660-4F1C-A38C-191F20E6E2A1}" type="presParOf" srcId="{B9903971-6F09-4DE8-8920-B864A7DB1060}" destId="{85A1FAE8-71B3-4D52-9C6D-332DA140C160}" srcOrd="11" destOrd="0" presId="urn:microsoft.com/office/officeart/2008/layout/LinedList"/>
    <dgm:cxn modelId="{B52A29CF-D00F-4670-865E-6FC568EC4863}" type="presParOf" srcId="{85A1FAE8-71B3-4D52-9C6D-332DA140C160}" destId="{81FFEE99-B922-4494-B64B-4FA530C0C92A}" srcOrd="0" destOrd="0" presId="urn:microsoft.com/office/officeart/2008/layout/LinedList"/>
    <dgm:cxn modelId="{133C778A-CB2C-4E6E-A28E-45EA2CA5353B}" type="presParOf" srcId="{85A1FAE8-71B3-4D52-9C6D-332DA140C160}" destId="{AD89933F-73CD-4206-9A2C-DE023D5EF4B9}" srcOrd="1" destOrd="0" presId="urn:microsoft.com/office/officeart/2008/layout/LinedList"/>
    <dgm:cxn modelId="{41F378A2-C9F6-4F47-9D60-A997759EA6F8}" type="presParOf" srcId="{B9903971-6F09-4DE8-8920-B864A7DB1060}" destId="{D391FDAC-7E86-449E-A9B9-0A188EEEB225}" srcOrd="12" destOrd="0" presId="urn:microsoft.com/office/officeart/2008/layout/LinedList"/>
    <dgm:cxn modelId="{839C5C2F-50C4-42BF-A8E3-4295833E6D03}" type="presParOf" srcId="{B9903971-6F09-4DE8-8920-B864A7DB1060}" destId="{128D9BF8-B64C-4A44-9310-25F5C970AE2C}" srcOrd="13" destOrd="0" presId="urn:microsoft.com/office/officeart/2008/layout/LinedList"/>
    <dgm:cxn modelId="{A4F7F336-8FE4-4F76-985D-D53B53632184}" type="presParOf" srcId="{128D9BF8-B64C-4A44-9310-25F5C970AE2C}" destId="{362E0ABD-46C0-44D4-AFD7-E3138F63B14A}" srcOrd="0" destOrd="0" presId="urn:microsoft.com/office/officeart/2008/layout/LinedList"/>
    <dgm:cxn modelId="{1D076C43-BC20-4727-AD0A-D8F20F2A21E6}" type="presParOf" srcId="{128D9BF8-B64C-4A44-9310-25F5C970AE2C}" destId="{4EDB0066-1125-4EA0-AA3C-8E0864ABD8B3}" srcOrd="1" destOrd="0" presId="urn:microsoft.com/office/officeart/2008/layout/LinedList"/>
    <dgm:cxn modelId="{BFDA6F68-1C9A-4C49-B0D0-4A1E7650D646}" type="presParOf" srcId="{B9903971-6F09-4DE8-8920-B864A7DB1060}" destId="{4D58FEE8-38B0-4CBA-A4B8-F6E51D861EB1}" srcOrd="14" destOrd="0" presId="urn:microsoft.com/office/officeart/2008/layout/LinedList"/>
    <dgm:cxn modelId="{29505C3C-E69A-4379-8DD6-564A195CC795}" type="presParOf" srcId="{B9903971-6F09-4DE8-8920-B864A7DB1060}" destId="{7FA196CE-320D-4FA4-A4CF-CB274CA9CE12}" srcOrd="15" destOrd="0" presId="urn:microsoft.com/office/officeart/2008/layout/LinedList"/>
    <dgm:cxn modelId="{5F9BD96B-2F0A-4DED-BEDC-F88ECBAD5802}" type="presParOf" srcId="{7FA196CE-320D-4FA4-A4CF-CB274CA9CE12}" destId="{3E3DFB41-D157-4F98-BB87-0A0617CC8F64}" srcOrd="0" destOrd="0" presId="urn:microsoft.com/office/officeart/2008/layout/LinedList"/>
    <dgm:cxn modelId="{80DC9C88-2EEC-47B1-B464-A5BD802680A0}" type="presParOf" srcId="{7FA196CE-320D-4FA4-A4CF-CB274CA9CE12}" destId="{26E38CEE-FF04-4828-9015-43431F207FA2}" srcOrd="1" destOrd="0" presId="urn:microsoft.com/office/officeart/2008/layout/LinedList"/>
    <dgm:cxn modelId="{6A4C9D78-41D8-4ECD-B159-32EB0642A38A}" type="presParOf" srcId="{B9903971-6F09-4DE8-8920-B864A7DB1060}" destId="{C81D7082-13FE-4E99-8314-A56A16571B41}" srcOrd="16" destOrd="0" presId="urn:microsoft.com/office/officeart/2008/layout/LinedList"/>
    <dgm:cxn modelId="{322C41B2-705D-47B1-ADA0-57C99D0BB376}" type="presParOf" srcId="{B9903971-6F09-4DE8-8920-B864A7DB1060}" destId="{223675AD-3E4D-4509-9EC3-3EBB3CD23C90}" srcOrd="17" destOrd="0" presId="urn:microsoft.com/office/officeart/2008/layout/LinedList"/>
    <dgm:cxn modelId="{C92E1332-7D60-4A14-807A-F339A885E1C7}" type="presParOf" srcId="{223675AD-3E4D-4509-9EC3-3EBB3CD23C90}" destId="{6B892E3D-2AE6-477E-B55D-B47AD62EB3F2}" srcOrd="0" destOrd="0" presId="urn:microsoft.com/office/officeart/2008/layout/LinedList"/>
    <dgm:cxn modelId="{99D971C1-5D3C-408E-A4CB-54F8A2E85A87}" type="presParOf" srcId="{223675AD-3E4D-4509-9EC3-3EBB3CD23C90}" destId="{F112158E-1CC4-4372-9349-2225659B8A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0F0E8-5F8E-4F98-90B4-104CC5B2AFE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E97F19-2F87-4114-87E1-FD0B55A39A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30minutová relace</a:t>
          </a:r>
          <a:endParaRPr lang="en-US" dirty="0"/>
        </a:p>
      </dgm:t>
    </dgm:pt>
    <dgm:pt modelId="{405291D1-27AE-49A3-84AB-5C5EF288AE21}" type="parTrans" cxnId="{BFAE0D7B-7098-4EE8-931A-B00B9F85492A}">
      <dgm:prSet/>
      <dgm:spPr/>
      <dgm:t>
        <a:bodyPr/>
        <a:lstStyle/>
        <a:p>
          <a:endParaRPr lang="en-US"/>
        </a:p>
      </dgm:t>
    </dgm:pt>
    <dgm:pt modelId="{708DE2A2-EA2C-4B2D-8C36-C8DDCB6E9C7C}" type="sibTrans" cxnId="{BFAE0D7B-7098-4EE8-931A-B00B9F85492A}">
      <dgm:prSet/>
      <dgm:spPr/>
      <dgm:t>
        <a:bodyPr/>
        <a:lstStyle/>
        <a:p>
          <a:endParaRPr lang="en-US"/>
        </a:p>
      </dgm:t>
    </dgm:pt>
    <dgm:pt modelId="{A2902370-A337-42BB-9B17-19CB41AD56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Systém automaticky odhlásí přihlášené uživatele po 30 minutách nečinnosti. </a:t>
          </a:r>
        </a:p>
        <a:p>
          <a:pPr>
            <a:lnSpc>
              <a:spcPct val="100000"/>
            </a:lnSpc>
          </a:pPr>
          <a:r>
            <a:rPr lang="cs-CZ" sz="1400" dirty="0"/>
            <a:t>Na informačním panelu se zobrazí odpočítávání času zbývajícího do automatického odhlášení a zobrazí se varovná zpráva s žádostí o prodloužení relace uživatele.</a:t>
          </a:r>
          <a:endParaRPr lang="en-US" sz="1400" dirty="0"/>
        </a:p>
      </dgm:t>
    </dgm:pt>
    <dgm:pt modelId="{CFEA4070-DEB8-4FFE-A78C-BE215A22392C}" type="parTrans" cxnId="{F0ACA571-761B-4AEB-BD20-4FA0C3860BF6}">
      <dgm:prSet/>
      <dgm:spPr/>
      <dgm:t>
        <a:bodyPr/>
        <a:lstStyle/>
        <a:p>
          <a:endParaRPr lang="en-US"/>
        </a:p>
      </dgm:t>
    </dgm:pt>
    <dgm:pt modelId="{ECA0F977-F0B1-4E09-9F79-F5AF98B26F97}" type="sibTrans" cxnId="{F0ACA571-761B-4AEB-BD20-4FA0C3860BF6}">
      <dgm:prSet/>
      <dgm:spPr/>
      <dgm:t>
        <a:bodyPr/>
        <a:lstStyle/>
        <a:p>
          <a:endParaRPr lang="en-US"/>
        </a:p>
      </dgm:t>
    </dgm:pt>
    <dgm:pt modelId="{8B05A356-915F-4B46-8446-81B0AC41F39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Povinné PSČ</a:t>
          </a:r>
          <a:endParaRPr lang="en-US" dirty="0"/>
        </a:p>
      </dgm:t>
    </dgm:pt>
    <dgm:pt modelId="{040DDD48-2A41-4798-B84A-DB101541AE06}" type="parTrans" cxnId="{62EF9C12-D46D-480C-AAA4-B8DFC7EFBAF7}">
      <dgm:prSet/>
      <dgm:spPr/>
      <dgm:t>
        <a:bodyPr/>
        <a:lstStyle/>
        <a:p>
          <a:endParaRPr lang="en-US"/>
        </a:p>
      </dgm:t>
    </dgm:pt>
    <dgm:pt modelId="{3BDDAA0D-8C71-4657-97C3-193B5CBCF16C}" type="sibTrans" cxnId="{62EF9C12-D46D-480C-AAA4-B8DFC7EFBAF7}">
      <dgm:prSet/>
      <dgm:spPr/>
      <dgm:t>
        <a:bodyPr/>
        <a:lstStyle/>
        <a:p>
          <a:endParaRPr lang="en-US"/>
        </a:p>
      </dgm:t>
    </dgm:pt>
    <dgm:pt modelId="{64B8CB1C-ED7D-417E-B149-8DB48122F6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Město a poštovní směrovací číslo zařízení jsou nyní povinné, kdykoli je definováno zařízení.
Poštovní směrovací číslo provozovatele je nyní povinné, kdykoli je definován provozovatel.</a:t>
          </a:r>
          <a:endParaRPr lang="en-US" sz="1400" dirty="0"/>
        </a:p>
      </dgm:t>
    </dgm:pt>
    <dgm:pt modelId="{9F47846C-2375-4665-93FA-352176430476}" type="parTrans" cxnId="{021055E6-8B10-4600-ACB0-79747212465C}">
      <dgm:prSet/>
      <dgm:spPr/>
      <dgm:t>
        <a:bodyPr/>
        <a:lstStyle/>
        <a:p>
          <a:endParaRPr lang="en-US"/>
        </a:p>
      </dgm:t>
    </dgm:pt>
    <dgm:pt modelId="{383867C6-CB35-4BB2-9F53-0631F768A491}" type="sibTrans" cxnId="{021055E6-8B10-4600-ACB0-79747212465C}">
      <dgm:prSet/>
      <dgm:spPr/>
      <dgm:t>
        <a:bodyPr/>
        <a:lstStyle/>
        <a:p>
          <a:endParaRPr lang="en-US"/>
        </a:p>
      </dgm:t>
    </dgm:pt>
    <dgm:pt modelId="{7127F4B5-FCBA-4AA5-B7AC-B82C2F48A2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Oznámení</a:t>
          </a:r>
          <a:endParaRPr lang="en-US" dirty="0"/>
        </a:p>
      </dgm:t>
    </dgm:pt>
    <dgm:pt modelId="{E9ABD5A8-73CC-433D-8A38-C245E78BB8B5}" type="parTrans" cxnId="{6ED609E1-92BB-45A9-8288-FBE9F59CEE30}">
      <dgm:prSet/>
      <dgm:spPr/>
      <dgm:t>
        <a:bodyPr/>
        <a:lstStyle/>
        <a:p>
          <a:endParaRPr lang="en-US"/>
        </a:p>
      </dgm:t>
    </dgm:pt>
    <dgm:pt modelId="{1ADC6024-7DD2-491A-8095-3F622763AA5D}" type="sibTrans" cxnId="{6ED609E1-92BB-45A9-8288-FBE9F59CEE30}">
      <dgm:prSet/>
      <dgm:spPr/>
      <dgm:t>
        <a:bodyPr/>
        <a:lstStyle/>
        <a:p>
          <a:endParaRPr lang="en-US"/>
        </a:p>
      </dgm:t>
    </dgm:pt>
    <dgm:pt modelId="{76606E6B-A764-41BF-9731-3BF5530443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Pokud je Čistá hmotnost zboží vyšší než 500 tisíc tun, zobrazí se varovná zpráva.</a:t>
          </a:r>
        </a:p>
        <a:p>
          <a:pPr>
            <a:lnSpc>
              <a:spcPct val="100000"/>
            </a:lnSpc>
          </a:pPr>
          <a:r>
            <a:rPr lang="cs-CZ" sz="1400" dirty="0"/>
            <a:t>V případě požadavku od NCA je deklarantovi zasláno e-mailové oznámení. Podrobnosti o žádosti lze zobrazit v systému.</a:t>
          </a:r>
        </a:p>
        <a:p>
          <a:pPr>
            <a:lnSpc>
              <a:spcPct val="100000"/>
            </a:lnSpc>
          </a:pPr>
          <a:r>
            <a:rPr lang="cs-CZ" sz="1400" dirty="0"/>
            <a:t>Pokud je v poli Typ stanovení vybrána možnost „</a:t>
          </a:r>
          <a:r>
            <a:rPr lang="cs-CZ" sz="1400" dirty="0" err="1"/>
            <a:t>Actual</a:t>
          </a:r>
          <a:r>
            <a:rPr lang="cs-CZ" sz="1400" dirty="0"/>
            <a:t> data </a:t>
          </a:r>
          <a:r>
            <a:rPr lang="cs-CZ" sz="1400" dirty="0" err="1"/>
            <a:t>is</a:t>
          </a:r>
          <a:r>
            <a:rPr lang="cs-CZ" sz="1400" dirty="0"/>
            <a:t> not </a:t>
          </a:r>
          <a:r>
            <a:rPr lang="cs-CZ" sz="1400" dirty="0" err="1"/>
            <a:t>available</a:t>
          </a:r>
          <a:r>
            <a:rPr lang="cs-CZ" sz="1400" dirty="0"/>
            <a:t>“ zobrazí se návodný text o opatřeních, která je třeba provést.</a:t>
          </a:r>
        </a:p>
        <a:p>
          <a:pPr>
            <a:lnSpc>
              <a:spcPct val="100000"/>
            </a:lnSpc>
          </a:pPr>
          <a:endParaRPr lang="en-US" sz="1500" dirty="0"/>
        </a:p>
      </dgm:t>
    </dgm:pt>
    <dgm:pt modelId="{34FCD1B2-D63A-49ED-9943-6E29DA3A988D}" type="parTrans" cxnId="{47E8A281-6E8D-4380-B84C-87B3ACE61B9E}">
      <dgm:prSet/>
      <dgm:spPr/>
      <dgm:t>
        <a:bodyPr/>
        <a:lstStyle/>
        <a:p>
          <a:endParaRPr lang="en-US"/>
        </a:p>
      </dgm:t>
    </dgm:pt>
    <dgm:pt modelId="{A3A6C90F-20A7-4438-9E0C-BFAA02BBE79A}" type="sibTrans" cxnId="{47E8A281-6E8D-4380-B84C-87B3ACE61B9E}">
      <dgm:prSet/>
      <dgm:spPr/>
      <dgm:t>
        <a:bodyPr/>
        <a:lstStyle/>
        <a:p>
          <a:endParaRPr lang="en-US"/>
        </a:p>
      </dgm:t>
    </dgm:pt>
    <dgm:pt modelId="{9A08A477-95B7-480B-9648-F84A7AD039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Nově nepovinná pole </a:t>
          </a:r>
          <a:endParaRPr lang="en-US" dirty="0"/>
        </a:p>
      </dgm:t>
    </dgm:pt>
    <dgm:pt modelId="{613D6C54-6820-412F-8EA0-432C4AB102A1}" type="parTrans" cxnId="{F9AD0031-79A4-4331-9D0A-E779A06A907D}">
      <dgm:prSet/>
      <dgm:spPr/>
      <dgm:t>
        <a:bodyPr/>
        <a:lstStyle/>
        <a:p>
          <a:endParaRPr lang="en-US"/>
        </a:p>
      </dgm:t>
    </dgm:pt>
    <dgm:pt modelId="{E9DD059B-3E1B-49A9-8C2B-3360570EC2CE}" type="sibTrans" cxnId="{F9AD0031-79A4-4331-9D0A-E779A06A907D}">
      <dgm:prSet/>
      <dgm:spPr/>
      <dgm:t>
        <a:bodyPr/>
        <a:lstStyle/>
        <a:p>
          <a:endParaRPr lang="en-US"/>
        </a:p>
      </dgm:t>
    </dgm:pt>
    <dgm:pt modelId="{DC9C04C0-4C7A-4A1F-8AA4-3D33A7152A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Pole „Referenční číslo“ podpůrného dokumentu, a to jak na úrovni zboží, tak na úrovni emisí, je nyní nepovinné.
Splatná cena uhlíku - pole Další informace se stalo nepovinným.</a:t>
          </a:r>
          <a:endParaRPr lang="en-US" sz="1400" dirty="0"/>
        </a:p>
      </dgm:t>
    </dgm:pt>
    <dgm:pt modelId="{DECE2633-BFAF-4AD6-839D-C26FF81DCB9B}" type="parTrans" cxnId="{FF17F2A2-154E-4DD3-8B70-AE5B4F92914D}">
      <dgm:prSet/>
      <dgm:spPr/>
      <dgm:t>
        <a:bodyPr/>
        <a:lstStyle/>
        <a:p>
          <a:endParaRPr lang="en-US"/>
        </a:p>
      </dgm:t>
    </dgm:pt>
    <dgm:pt modelId="{5FFCADC1-44C3-44DC-9956-B80668F44C35}" type="sibTrans" cxnId="{FF17F2A2-154E-4DD3-8B70-AE5B4F92914D}">
      <dgm:prSet/>
      <dgm:spPr/>
      <dgm:t>
        <a:bodyPr/>
        <a:lstStyle/>
        <a:p>
          <a:endParaRPr lang="en-US"/>
        </a:p>
      </dgm:t>
    </dgm:pt>
    <dgm:pt modelId="{C17C8582-D5E1-4B77-854D-E7B599249A8B}" type="pres">
      <dgm:prSet presAssocID="{BB20F0E8-5F8E-4F98-90B4-104CC5B2AFE5}" presName="root" presStyleCnt="0">
        <dgm:presLayoutVars>
          <dgm:dir/>
          <dgm:resizeHandles val="exact"/>
        </dgm:presLayoutVars>
      </dgm:prSet>
      <dgm:spPr/>
    </dgm:pt>
    <dgm:pt modelId="{02F8C3F7-B55B-4A42-882A-0F1E34B911E2}" type="pres">
      <dgm:prSet presAssocID="{31E97F19-2F87-4114-87E1-FD0B55A39AF2}" presName="compNode" presStyleCnt="0"/>
      <dgm:spPr/>
    </dgm:pt>
    <dgm:pt modelId="{D78882F8-4FE0-4945-9DA8-75F8FBC5DC75}" type="pres">
      <dgm:prSet presAssocID="{31E97F19-2F87-4114-87E1-FD0B55A39AF2}" presName="iconRect" presStyleLbl="node1" presStyleIdx="0" presStyleCnt="4" custLinFactX="190690" custLinFactNeighborX="200000" custLinFactNeighborY="-564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dova se souvislou výplní"/>
        </a:ext>
      </dgm:extLst>
    </dgm:pt>
    <dgm:pt modelId="{53D8A922-CCDF-4468-99E9-C58A919D60A1}" type="pres">
      <dgm:prSet presAssocID="{31E97F19-2F87-4114-87E1-FD0B55A39AF2}" presName="iconSpace" presStyleCnt="0"/>
      <dgm:spPr/>
    </dgm:pt>
    <dgm:pt modelId="{CD89BEB8-8049-4B38-A554-FD7AE393A9DA}" type="pres">
      <dgm:prSet presAssocID="{31E97F19-2F87-4114-87E1-FD0B55A39AF2}" presName="parTx" presStyleLbl="revTx" presStyleIdx="0" presStyleCnt="8">
        <dgm:presLayoutVars>
          <dgm:chMax val="0"/>
          <dgm:chPref val="0"/>
        </dgm:presLayoutVars>
      </dgm:prSet>
      <dgm:spPr/>
    </dgm:pt>
    <dgm:pt modelId="{5E54BFDD-4933-4F7F-9DE9-D1BB780BAAF0}" type="pres">
      <dgm:prSet presAssocID="{31E97F19-2F87-4114-87E1-FD0B55A39AF2}" presName="txSpace" presStyleCnt="0"/>
      <dgm:spPr/>
    </dgm:pt>
    <dgm:pt modelId="{922663EE-2567-4D2B-A666-E130038C44FE}" type="pres">
      <dgm:prSet presAssocID="{31E97F19-2F87-4114-87E1-FD0B55A39AF2}" presName="desTx" presStyleLbl="revTx" presStyleIdx="1" presStyleCnt="8" custLinFactNeighborX="2023">
        <dgm:presLayoutVars/>
      </dgm:prSet>
      <dgm:spPr/>
    </dgm:pt>
    <dgm:pt modelId="{F720C68F-7AC2-43F9-AF78-30440AACCB56}" type="pres">
      <dgm:prSet presAssocID="{708DE2A2-EA2C-4B2D-8C36-C8DDCB6E9C7C}" presName="sibTrans" presStyleCnt="0"/>
      <dgm:spPr/>
    </dgm:pt>
    <dgm:pt modelId="{8F31F473-B409-4B6C-97AA-946556A65F96}" type="pres">
      <dgm:prSet presAssocID="{8B05A356-915F-4B46-8446-81B0AC41F39A}" presName="compNode" presStyleCnt="0"/>
      <dgm:spPr/>
    </dgm:pt>
    <dgm:pt modelId="{3E77E34F-B50B-4D9D-A454-767B9B934B1D}" type="pres">
      <dgm:prSet presAssocID="{8B05A356-915F-4B46-8446-81B0AC41F39A}" presName="iconRect" presStyleLbl="node1" presStyleIdx="1" presStyleCnt="4" custLinFactX="-100164" custLinFactNeighborX="-200000" custLinFactNeighborY="-564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diny obrys"/>
        </a:ext>
      </dgm:extLst>
    </dgm:pt>
    <dgm:pt modelId="{E821ADC6-34E0-4FCE-9549-419545F9E022}" type="pres">
      <dgm:prSet presAssocID="{8B05A356-915F-4B46-8446-81B0AC41F39A}" presName="iconSpace" presStyleCnt="0"/>
      <dgm:spPr/>
    </dgm:pt>
    <dgm:pt modelId="{1411BF9E-BC66-4CFD-923D-71E3F1BC62A6}" type="pres">
      <dgm:prSet presAssocID="{8B05A356-915F-4B46-8446-81B0AC41F39A}" presName="parTx" presStyleLbl="revTx" presStyleIdx="2" presStyleCnt="8">
        <dgm:presLayoutVars>
          <dgm:chMax val="0"/>
          <dgm:chPref val="0"/>
        </dgm:presLayoutVars>
      </dgm:prSet>
      <dgm:spPr/>
    </dgm:pt>
    <dgm:pt modelId="{45ADFFFE-44E1-4051-B45E-132619994A73}" type="pres">
      <dgm:prSet presAssocID="{8B05A356-915F-4B46-8446-81B0AC41F39A}" presName="txSpace" presStyleCnt="0"/>
      <dgm:spPr/>
    </dgm:pt>
    <dgm:pt modelId="{8BBEBA54-80F4-43CC-9D2F-4BBF6BAA7D7E}" type="pres">
      <dgm:prSet presAssocID="{8B05A356-915F-4B46-8446-81B0AC41F39A}" presName="desTx" presStyleLbl="revTx" presStyleIdx="3" presStyleCnt="8">
        <dgm:presLayoutVars/>
      </dgm:prSet>
      <dgm:spPr/>
    </dgm:pt>
    <dgm:pt modelId="{5FF1877E-591F-436A-A00C-E85F97A04AD8}" type="pres">
      <dgm:prSet presAssocID="{3BDDAA0D-8C71-4657-97C3-193B5CBCF16C}" presName="sibTrans" presStyleCnt="0"/>
      <dgm:spPr/>
    </dgm:pt>
    <dgm:pt modelId="{BD6103B4-8FC3-4476-9783-B3D1C83A5FF4}" type="pres">
      <dgm:prSet presAssocID="{7127F4B5-FCBA-4AA5-B7AC-B82C2F48A2D7}" presName="compNode" presStyleCnt="0"/>
      <dgm:spPr/>
    </dgm:pt>
    <dgm:pt modelId="{7B67CCAE-A668-4B4E-A0A1-AFCACFE66FA3}" type="pres">
      <dgm:prSet presAssocID="{7127F4B5-FCBA-4AA5-B7AC-B82C2F48A2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log obrys"/>
        </a:ext>
      </dgm:extLst>
    </dgm:pt>
    <dgm:pt modelId="{3C8FA80F-EC6E-4392-985F-9606742841F4}" type="pres">
      <dgm:prSet presAssocID="{7127F4B5-FCBA-4AA5-B7AC-B82C2F48A2D7}" presName="iconSpace" presStyleCnt="0"/>
      <dgm:spPr/>
    </dgm:pt>
    <dgm:pt modelId="{99C35B6C-052C-4A04-A86E-1B4AC02D2DF3}" type="pres">
      <dgm:prSet presAssocID="{7127F4B5-FCBA-4AA5-B7AC-B82C2F48A2D7}" presName="parTx" presStyleLbl="revTx" presStyleIdx="4" presStyleCnt="8">
        <dgm:presLayoutVars>
          <dgm:chMax val="0"/>
          <dgm:chPref val="0"/>
        </dgm:presLayoutVars>
      </dgm:prSet>
      <dgm:spPr/>
    </dgm:pt>
    <dgm:pt modelId="{C40DF281-4D74-4C3E-A1F4-6604C2A29CED}" type="pres">
      <dgm:prSet presAssocID="{7127F4B5-FCBA-4AA5-B7AC-B82C2F48A2D7}" presName="txSpace" presStyleCnt="0"/>
      <dgm:spPr/>
    </dgm:pt>
    <dgm:pt modelId="{FCA430DB-04FF-4C2F-AD29-B81AA7273DF6}" type="pres">
      <dgm:prSet presAssocID="{7127F4B5-FCBA-4AA5-B7AC-B82C2F48A2D7}" presName="desTx" presStyleLbl="revTx" presStyleIdx="5" presStyleCnt="8">
        <dgm:presLayoutVars/>
      </dgm:prSet>
      <dgm:spPr/>
    </dgm:pt>
    <dgm:pt modelId="{2B4132AC-989C-4A09-9181-49F77DB9080A}" type="pres">
      <dgm:prSet presAssocID="{1ADC6024-7DD2-491A-8095-3F622763AA5D}" presName="sibTrans" presStyleCnt="0"/>
      <dgm:spPr/>
    </dgm:pt>
    <dgm:pt modelId="{BEDF11AB-07B7-4CF0-9A45-EEA691D073AE}" type="pres">
      <dgm:prSet presAssocID="{9A08A477-95B7-480B-9648-F84A7AD03914}" presName="compNode" presStyleCnt="0"/>
      <dgm:spPr/>
    </dgm:pt>
    <dgm:pt modelId="{7D997847-1821-45D9-9D41-E6C131B8D0C6}" type="pres">
      <dgm:prSet presAssocID="{9A08A477-95B7-480B-9648-F84A7AD039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ka s klipem, částečně zaškrtnuté obrys"/>
        </a:ext>
      </dgm:extLst>
    </dgm:pt>
    <dgm:pt modelId="{BE8C86D9-16F7-4EAD-91A1-64ED8309F0E7}" type="pres">
      <dgm:prSet presAssocID="{9A08A477-95B7-480B-9648-F84A7AD03914}" presName="iconSpace" presStyleCnt="0"/>
      <dgm:spPr/>
    </dgm:pt>
    <dgm:pt modelId="{F019ADE6-C868-45C1-8D44-C50EE686BC8F}" type="pres">
      <dgm:prSet presAssocID="{9A08A477-95B7-480B-9648-F84A7AD03914}" presName="parTx" presStyleLbl="revTx" presStyleIdx="6" presStyleCnt="8">
        <dgm:presLayoutVars>
          <dgm:chMax val="0"/>
          <dgm:chPref val="0"/>
        </dgm:presLayoutVars>
      </dgm:prSet>
      <dgm:spPr/>
    </dgm:pt>
    <dgm:pt modelId="{3635C37B-B726-4101-96AF-9F00D6DC2055}" type="pres">
      <dgm:prSet presAssocID="{9A08A477-95B7-480B-9648-F84A7AD03914}" presName="txSpace" presStyleCnt="0"/>
      <dgm:spPr/>
    </dgm:pt>
    <dgm:pt modelId="{4AE376B4-FB75-4884-BEC0-90B26BB2DAD6}" type="pres">
      <dgm:prSet presAssocID="{9A08A477-95B7-480B-9648-F84A7AD03914}" presName="desTx" presStyleLbl="revTx" presStyleIdx="7" presStyleCnt="8">
        <dgm:presLayoutVars/>
      </dgm:prSet>
      <dgm:spPr/>
    </dgm:pt>
  </dgm:ptLst>
  <dgm:cxnLst>
    <dgm:cxn modelId="{92A5CF01-9A9B-43F9-9180-23A9C2789076}" type="presOf" srcId="{76606E6B-A764-41BF-9731-3BF5530443CB}" destId="{FCA430DB-04FF-4C2F-AD29-B81AA7273DF6}" srcOrd="0" destOrd="0" presId="urn:microsoft.com/office/officeart/2018/2/layout/IconLabelDescriptionList"/>
    <dgm:cxn modelId="{DFF6F002-5A21-49A4-B827-8A97430388DF}" type="presOf" srcId="{BB20F0E8-5F8E-4F98-90B4-104CC5B2AFE5}" destId="{C17C8582-D5E1-4B77-854D-E7B599249A8B}" srcOrd="0" destOrd="0" presId="urn:microsoft.com/office/officeart/2018/2/layout/IconLabelDescriptionList"/>
    <dgm:cxn modelId="{62985709-9DF8-4125-83A8-71F2D6EA209B}" type="presOf" srcId="{9A08A477-95B7-480B-9648-F84A7AD03914}" destId="{F019ADE6-C868-45C1-8D44-C50EE686BC8F}" srcOrd="0" destOrd="0" presId="urn:microsoft.com/office/officeart/2018/2/layout/IconLabelDescriptionList"/>
    <dgm:cxn modelId="{62EF9C12-D46D-480C-AAA4-B8DFC7EFBAF7}" srcId="{BB20F0E8-5F8E-4F98-90B4-104CC5B2AFE5}" destId="{8B05A356-915F-4B46-8446-81B0AC41F39A}" srcOrd="1" destOrd="0" parTransId="{040DDD48-2A41-4798-B84A-DB101541AE06}" sibTransId="{3BDDAA0D-8C71-4657-97C3-193B5CBCF16C}"/>
    <dgm:cxn modelId="{88A2801D-109E-4AC3-944A-B18C17F66D64}" type="presOf" srcId="{31E97F19-2F87-4114-87E1-FD0B55A39AF2}" destId="{CD89BEB8-8049-4B38-A554-FD7AE393A9DA}" srcOrd="0" destOrd="0" presId="urn:microsoft.com/office/officeart/2018/2/layout/IconLabelDescriptionList"/>
    <dgm:cxn modelId="{E8E9241E-BECF-43B4-873F-24716CB5625F}" type="presOf" srcId="{8B05A356-915F-4B46-8446-81B0AC41F39A}" destId="{1411BF9E-BC66-4CFD-923D-71E3F1BC62A6}" srcOrd="0" destOrd="0" presId="urn:microsoft.com/office/officeart/2018/2/layout/IconLabelDescriptionList"/>
    <dgm:cxn modelId="{F9AD0031-79A4-4331-9D0A-E779A06A907D}" srcId="{BB20F0E8-5F8E-4F98-90B4-104CC5B2AFE5}" destId="{9A08A477-95B7-480B-9648-F84A7AD03914}" srcOrd="3" destOrd="0" parTransId="{613D6C54-6820-412F-8EA0-432C4AB102A1}" sibTransId="{E9DD059B-3E1B-49A9-8C2B-3360570EC2CE}"/>
    <dgm:cxn modelId="{2B70ED31-740D-482B-ACE1-44248DD0D920}" type="presOf" srcId="{7127F4B5-FCBA-4AA5-B7AC-B82C2F48A2D7}" destId="{99C35B6C-052C-4A04-A86E-1B4AC02D2DF3}" srcOrd="0" destOrd="0" presId="urn:microsoft.com/office/officeart/2018/2/layout/IconLabelDescriptionList"/>
    <dgm:cxn modelId="{41FBCA38-1124-434B-AD2A-26B4955DAA69}" type="presOf" srcId="{A2902370-A337-42BB-9B17-19CB41AD562B}" destId="{922663EE-2567-4D2B-A666-E130038C44FE}" srcOrd="0" destOrd="0" presId="urn:microsoft.com/office/officeart/2018/2/layout/IconLabelDescriptionList"/>
    <dgm:cxn modelId="{F0ACA571-761B-4AEB-BD20-4FA0C3860BF6}" srcId="{31E97F19-2F87-4114-87E1-FD0B55A39AF2}" destId="{A2902370-A337-42BB-9B17-19CB41AD562B}" srcOrd="0" destOrd="0" parTransId="{CFEA4070-DEB8-4FFE-A78C-BE215A22392C}" sibTransId="{ECA0F977-F0B1-4E09-9F79-F5AF98B26F97}"/>
    <dgm:cxn modelId="{BFAE0D7B-7098-4EE8-931A-B00B9F85492A}" srcId="{BB20F0E8-5F8E-4F98-90B4-104CC5B2AFE5}" destId="{31E97F19-2F87-4114-87E1-FD0B55A39AF2}" srcOrd="0" destOrd="0" parTransId="{405291D1-27AE-49A3-84AB-5C5EF288AE21}" sibTransId="{708DE2A2-EA2C-4B2D-8C36-C8DDCB6E9C7C}"/>
    <dgm:cxn modelId="{47E8A281-6E8D-4380-B84C-87B3ACE61B9E}" srcId="{7127F4B5-FCBA-4AA5-B7AC-B82C2F48A2D7}" destId="{76606E6B-A764-41BF-9731-3BF5530443CB}" srcOrd="0" destOrd="0" parTransId="{34FCD1B2-D63A-49ED-9943-6E29DA3A988D}" sibTransId="{A3A6C90F-20A7-4438-9E0C-BFAA02BBE79A}"/>
    <dgm:cxn modelId="{CFB6999E-EE63-4CC5-88E9-F8A00B543C72}" type="presOf" srcId="{DC9C04C0-4C7A-4A1F-8AA4-3D33A7152A3A}" destId="{4AE376B4-FB75-4884-BEC0-90B26BB2DAD6}" srcOrd="0" destOrd="0" presId="urn:microsoft.com/office/officeart/2018/2/layout/IconLabelDescriptionList"/>
    <dgm:cxn modelId="{FF17F2A2-154E-4DD3-8B70-AE5B4F92914D}" srcId="{9A08A477-95B7-480B-9648-F84A7AD03914}" destId="{DC9C04C0-4C7A-4A1F-8AA4-3D33A7152A3A}" srcOrd="0" destOrd="0" parTransId="{DECE2633-BFAF-4AD6-839D-C26FF81DCB9B}" sibTransId="{5FFCADC1-44C3-44DC-9956-B80668F44C35}"/>
    <dgm:cxn modelId="{C5C01FAE-168C-4CEF-9706-678DA66E84B9}" type="presOf" srcId="{64B8CB1C-ED7D-417E-B149-8DB48122F627}" destId="{8BBEBA54-80F4-43CC-9D2F-4BBF6BAA7D7E}" srcOrd="0" destOrd="0" presId="urn:microsoft.com/office/officeart/2018/2/layout/IconLabelDescriptionList"/>
    <dgm:cxn modelId="{6ED609E1-92BB-45A9-8288-FBE9F59CEE30}" srcId="{BB20F0E8-5F8E-4F98-90B4-104CC5B2AFE5}" destId="{7127F4B5-FCBA-4AA5-B7AC-B82C2F48A2D7}" srcOrd="2" destOrd="0" parTransId="{E9ABD5A8-73CC-433D-8A38-C245E78BB8B5}" sibTransId="{1ADC6024-7DD2-491A-8095-3F622763AA5D}"/>
    <dgm:cxn modelId="{021055E6-8B10-4600-ACB0-79747212465C}" srcId="{8B05A356-915F-4B46-8446-81B0AC41F39A}" destId="{64B8CB1C-ED7D-417E-B149-8DB48122F627}" srcOrd="0" destOrd="0" parTransId="{9F47846C-2375-4665-93FA-352176430476}" sibTransId="{383867C6-CB35-4BB2-9F53-0631F768A491}"/>
    <dgm:cxn modelId="{5529D54F-5EFD-4832-A37D-D255773151FB}" type="presParOf" srcId="{C17C8582-D5E1-4B77-854D-E7B599249A8B}" destId="{02F8C3F7-B55B-4A42-882A-0F1E34B911E2}" srcOrd="0" destOrd="0" presId="urn:microsoft.com/office/officeart/2018/2/layout/IconLabelDescriptionList"/>
    <dgm:cxn modelId="{53D2D16B-A656-4ACE-84B6-8A44979323F0}" type="presParOf" srcId="{02F8C3F7-B55B-4A42-882A-0F1E34B911E2}" destId="{D78882F8-4FE0-4945-9DA8-75F8FBC5DC75}" srcOrd="0" destOrd="0" presId="urn:microsoft.com/office/officeart/2018/2/layout/IconLabelDescriptionList"/>
    <dgm:cxn modelId="{AA6FA4F6-88DD-4AE1-BA1F-0ADB682C2597}" type="presParOf" srcId="{02F8C3F7-B55B-4A42-882A-0F1E34B911E2}" destId="{53D8A922-CCDF-4468-99E9-C58A919D60A1}" srcOrd="1" destOrd="0" presId="urn:microsoft.com/office/officeart/2018/2/layout/IconLabelDescriptionList"/>
    <dgm:cxn modelId="{AFD354AA-28AF-4892-8761-8F77F0465A8B}" type="presParOf" srcId="{02F8C3F7-B55B-4A42-882A-0F1E34B911E2}" destId="{CD89BEB8-8049-4B38-A554-FD7AE393A9DA}" srcOrd="2" destOrd="0" presId="urn:microsoft.com/office/officeart/2018/2/layout/IconLabelDescriptionList"/>
    <dgm:cxn modelId="{1C4412DB-4295-40B3-BC47-91A4D78CCC72}" type="presParOf" srcId="{02F8C3F7-B55B-4A42-882A-0F1E34B911E2}" destId="{5E54BFDD-4933-4F7F-9DE9-D1BB780BAAF0}" srcOrd="3" destOrd="0" presId="urn:microsoft.com/office/officeart/2018/2/layout/IconLabelDescriptionList"/>
    <dgm:cxn modelId="{6FC73241-7C65-4785-ABD4-3F3370475797}" type="presParOf" srcId="{02F8C3F7-B55B-4A42-882A-0F1E34B911E2}" destId="{922663EE-2567-4D2B-A666-E130038C44FE}" srcOrd="4" destOrd="0" presId="urn:microsoft.com/office/officeart/2018/2/layout/IconLabelDescriptionList"/>
    <dgm:cxn modelId="{6C7AF600-2AE2-45F5-9009-7D3A15341D7E}" type="presParOf" srcId="{C17C8582-D5E1-4B77-854D-E7B599249A8B}" destId="{F720C68F-7AC2-43F9-AF78-30440AACCB56}" srcOrd="1" destOrd="0" presId="urn:microsoft.com/office/officeart/2018/2/layout/IconLabelDescriptionList"/>
    <dgm:cxn modelId="{A49C5941-398C-4608-B288-9D9A4E19A20A}" type="presParOf" srcId="{C17C8582-D5E1-4B77-854D-E7B599249A8B}" destId="{8F31F473-B409-4B6C-97AA-946556A65F96}" srcOrd="2" destOrd="0" presId="urn:microsoft.com/office/officeart/2018/2/layout/IconLabelDescriptionList"/>
    <dgm:cxn modelId="{AFA02785-E12A-4891-98E3-EFFC068C9C5D}" type="presParOf" srcId="{8F31F473-B409-4B6C-97AA-946556A65F96}" destId="{3E77E34F-B50B-4D9D-A454-767B9B934B1D}" srcOrd="0" destOrd="0" presId="urn:microsoft.com/office/officeart/2018/2/layout/IconLabelDescriptionList"/>
    <dgm:cxn modelId="{DC11FB7C-D6ED-47AD-B605-3E223E371F80}" type="presParOf" srcId="{8F31F473-B409-4B6C-97AA-946556A65F96}" destId="{E821ADC6-34E0-4FCE-9549-419545F9E022}" srcOrd="1" destOrd="0" presId="urn:microsoft.com/office/officeart/2018/2/layout/IconLabelDescriptionList"/>
    <dgm:cxn modelId="{38781042-4912-4959-8B94-240C9D4B4F6C}" type="presParOf" srcId="{8F31F473-B409-4B6C-97AA-946556A65F96}" destId="{1411BF9E-BC66-4CFD-923D-71E3F1BC62A6}" srcOrd="2" destOrd="0" presId="urn:microsoft.com/office/officeart/2018/2/layout/IconLabelDescriptionList"/>
    <dgm:cxn modelId="{5BE66135-30A2-459E-96A7-849E4BA1E9A2}" type="presParOf" srcId="{8F31F473-B409-4B6C-97AA-946556A65F96}" destId="{45ADFFFE-44E1-4051-B45E-132619994A73}" srcOrd="3" destOrd="0" presId="urn:microsoft.com/office/officeart/2018/2/layout/IconLabelDescriptionList"/>
    <dgm:cxn modelId="{D5E6521D-1B4C-4BB1-9F58-2BAE6B4BF7F6}" type="presParOf" srcId="{8F31F473-B409-4B6C-97AA-946556A65F96}" destId="{8BBEBA54-80F4-43CC-9D2F-4BBF6BAA7D7E}" srcOrd="4" destOrd="0" presId="urn:microsoft.com/office/officeart/2018/2/layout/IconLabelDescriptionList"/>
    <dgm:cxn modelId="{8A03F903-AEC4-43AA-893E-3C9C681AA122}" type="presParOf" srcId="{C17C8582-D5E1-4B77-854D-E7B599249A8B}" destId="{5FF1877E-591F-436A-A00C-E85F97A04AD8}" srcOrd="3" destOrd="0" presId="urn:microsoft.com/office/officeart/2018/2/layout/IconLabelDescriptionList"/>
    <dgm:cxn modelId="{E3204736-C1E2-42DD-8B2B-4E1148C11552}" type="presParOf" srcId="{C17C8582-D5E1-4B77-854D-E7B599249A8B}" destId="{BD6103B4-8FC3-4476-9783-B3D1C83A5FF4}" srcOrd="4" destOrd="0" presId="urn:microsoft.com/office/officeart/2018/2/layout/IconLabelDescriptionList"/>
    <dgm:cxn modelId="{057520D0-8B05-4E6C-A3EA-0CDD464AB899}" type="presParOf" srcId="{BD6103B4-8FC3-4476-9783-B3D1C83A5FF4}" destId="{7B67CCAE-A668-4B4E-A0A1-AFCACFE66FA3}" srcOrd="0" destOrd="0" presId="urn:microsoft.com/office/officeart/2018/2/layout/IconLabelDescriptionList"/>
    <dgm:cxn modelId="{9F494840-6243-4A12-A99E-EE89F1FBE19C}" type="presParOf" srcId="{BD6103B4-8FC3-4476-9783-B3D1C83A5FF4}" destId="{3C8FA80F-EC6E-4392-985F-9606742841F4}" srcOrd="1" destOrd="0" presId="urn:microsoft.com/office/officeart/2018/2/layout/IconLabelDescriptionList"/>
    <dgm:cxn modelId="{0B8457C2-3E17-4418-B0C2-D1F0A18B3427}" type="presParOf" srcId="{BD6103B4-8FC3-4476-9783-B3D1C83A5FF4}" destId="{99C35B6C-052C-4A04-A86E-1B4AC02D2DF3}" srcOrd="2" destOrd="0" presId="urn:microsoft.com/office/officeart/2018/2/layout/IconLabelDescriptionList"/>
    <dgm:cxn modelId="{DDED42EE-386A-4200-9542-152A95839D67}" type="presParOf" srcId="{BD6103B4-8FC3-4476-9783-B3D1C83A5FF4}" destId="{C40DF281-4D74-4C3E-A1F4-6604C2A29CED}" srcOrd="3" destOrd="0" presId="urn:microsoft.com/office/officeart/2018/2/layout/IconLabelDescriptionList"/>
    <dgm:cxn modelId="{787572C8-9C92-4627-8CCB-F5B963F39588}" type="presParOf" srcId="{BD6103B4-8FC3-4476-9783-B3D1C83A5FF4}" destId="{FCA430DB-04FF-4C2F-AD29-B81AA7273DF6}" srcOrd="4" destOrd="0" presId="urn:microsoft.com/office/officeart/2018/2/layout/IconLabelDescriptionList"/>
    <dgm:cxn modelId="{1C942302-8F15-466F-9426-ABE9E94D0184}" type="presParOf" srcId="{C17C8582-D5E1-4B77-854D-E7B599249A8B}" destId="{2B4132AC-989C-4A09-9181-49F77DB9080A}" srcOrd="5" destOrd="0" presId="urn:microsoft.com/office/officeart/2018/2/layout/IconLabelDescriptionList"/>
    <dgm:cxn modelId="{A1591322-12A2-429B-BF3C-32F0513FE41E}" type="presParOf" srcId="{C17C8582-D5E1-4B77-854D-E7B599249A8B}" destId="{BEDF11AB-07B7-4CF0-9A45-EEA691D073AE}" srcOrd="6" destOrd="0" presId="urn:microsoft.com/office/officeart/2018/2/layout/IconLabelDescriptionList"/>
    <dgm:cxn modelId="{3B4B61F2-F42A-45E7-AED7-2C33E6AC9AA6}" type="presParOf" srcId="{BEDF11AB-07B7-4CF0-9A45-EEA691D073AE}" destId="{7D997847-1821-45D9-9D41-E6C131B8D0C6}" srcOrd="0" destOrd="0" presId="urn:microsoft.com/office/officeart/2018/2/layout/IconLabelDescriptionList"/>
    <dgm:cxn modelId="{2B9AE74F-FFF2-4658-B996-B13C26353662}" type="presParOf" srcId="{BEDF11AB-07B7-4CF0-9A45-EEA691D073AE}" destId="{BE8C86D9-16F7-4EAD-91A1-64ED8309F0E7}" srcOrd="1" destOrd="0" presId="urn:microsoft.com/office/officeart/2018/2/layout/IconLabelDescriptionList"/>
    <dgm:cxn modelId="{286CEA33-E0FD-4D6C-B727-F70401F8C74B}" type="presParOf" srcId="{BEDF11AB-07B7-4CF0-9A45-EEA691D073AE}" destId="{F019ADE6-C868-45C1-8D44-C50EE686BC8F}" srcOrd="2" destOrd="0" presId="urn:microsoft.com/office/officeart/2018/2/layout/IconLabelDescriptionList"/>
    <dgm:cxn modelId="{6CC3B043-FB85-460A-A29A-C0D1FC639D6A}" type="presParOf" srcId="{BEDF11AB-07B7-4CF0-9A45-EEA691D073AE}" destId="{3635C37B-B726-4101-96AF-9F00D6DC2055}" srcOrd="3" destOrd="0" presId="urn:microsoft.com/office/officeart/2018/2/layout/IconLabelDescriptionList"/>
    <dgm:cxn modelId="{081CCC39-9929-4604-A2F9-98D329228941}" type="presParOf" srcId="{BEDF11AB-07B7-4CF0-9A45-EEA691D073AE}" destId="{4AE376B4-FB75-4884-BEC0-90B26BB2DAD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EED2C-B8C4-4378-9E6F-A54CE80C04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EB56A-6D49-4C5C-94FE-3030912A020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Od 1. ledna 2026 </a:t>
          </a:r>
          <a:r>
            <a:rPr lang="cs-CZ"/>
            <a:t>budou muset být dovozci registrováni jako CBAM schválení deklaranti = bez tohoto povolení nebude možné dovést zboží CBAM na území EU</a:t>
          </a:r>
          <a:endParaRPr lang="en-US"/>
        </a:p>
      </dgm:t>
    </dgm:pt>
    <dgm:pt modelId="{41B3B6CF-30CF-446E-9347-E64B0C418527}" type="parTrans" cxnId="{D2C67E88-6E58-4B5C-9F5F-7F8E841C8CBE}">
      <dgm:prSet/>
      <dgm:spPr/>
      <dgm:t>
        <a:bodyPr/>
        <a:lstStyle/>
        <a:p>
          <a:endParaRPr lang="en-US"/>
        </a:p>
      </dgm:t>
    </dgm:pt>
    <dgm:pt modelId="{86C25C2F-CEA6-4C03-8C15-C4B027811687}" type="sibTrans" cxnId="{D2C67E88-6E58-4B5C-9F5F-7F8E841C8CBE}">
      <dgm:prSet/>
      <dgm:spPr/>
      <dgm:t>
        <a:bodyPr/>
        <a:lstStyle/>
        <a:p>
          <a:endParaRPr lang="en-US"/>
        </a:p>
      </dgm:t>
    </dgm:pt>
    <dgm:pt modelId="{C87290A9-645A-4834-A641-BB3A7018718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Žádosti o udělení statusu schváleného CBAM deklaranta se budou podávat během roku 2025, v případě ČR </a:t>
          </a:r>
          <a:r>
            <a:rPr lang="cs-CZ" b="1" dirty="0"/>
            <a:t>tyto žádosti vyřizuje Celní správa.</a:t>
          </a:r>
          <a:endParaRPr lang="en-US" dirty="0"/>
        </a:p>
      </dgm:t>
    </dgm:pt>
    <dgm:pt modelId="{D7178710-C182-42C0-9997-70A7E90A8D87}" type="parTrans" cxnId="{ED385B26-811E-4B84-8B14-CB2C95131A28}">
      <dgm:prSet/>
      <dgm:spPr/>
      <dgm:t>
        <a:bodyPr/>
        <a:lstStyle/>
        <a:p>
          <a:endParaRPr lang="en-US"/>
        </a:p>
      </dgm:t>
    </dgm:pt>
    <dgm:pt modelId="{11A2BD59-652B-4579-A1C5-E18148ADDB30}" type="sibTrans" cxnId="{ED385B26-811E-4B84-8B14-CB2C95131A28}">
      <dgm:prSet/>
      <dgm:spPr/>
      <dgm:t>
        <a:bodyPr/>
        <a:lstStyle/>
        <a:p>
          <a:endParaRPr lang="en-US"/>
        </a:p>
      </dgm:t>
    </dgm:pt>
    <dgm:pt modelId="{6BA1BD3F-0869-4A1F-A8A5-E49D3B3DD64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​V souvislosti s absencí prováděcího předpisu na úrovni Evropské komise v oblasti CBAM a současně s absencí zákonné úpravy na úrovni národní aktuálně není možné podávat žádosti o status schváleného deklaranta CBAM. </a:t>
          </a:r>
          <a:endParaRPr lang="en-US" dirty="0"/>
        </a:p>
      </dgm:t>
    </dgm:pt>
    <dgm:pt modelId="{214D513C-669B-4723-B8E5-322B4706EFEC}" type="parTrans" cxnId="{47961839-200D-4E0D-978D-815F3DD8AFE0}">
      <dgm:prSet/>
      <dgm:spPr/>
      <dgm:t>
        <a:bodyPr/>
        <a:lstStyle/>
        <a:p>
          <a:endParaRPr lang="en-US"/>
        </a:p>
      </dgm:t>
    </dgm:pt>
    <dgm:pt modelId="{52ACA560-CF3F-4B01-931A-87372163C653}" type="sibTrans" cxnId="{47961839-200D-4E0D-978D-815F3DD8AFE0}">
      <dgm:prSet/>
      <dgm:spPr/>
      <dgm:t>
        <a:bodyPr/>
        <a:lstStyle/>
        <a:p>
          <a:endParaRPr lang="en-US"/>
        </a:p>
      </dgm:t>
    </dgm:pt>
    <dgm:pt modelId="{14CCA420-E349-462E-A869-69C965246A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​Za nepodání zprávy CBAM hrozí sankce, toto porušení povinností může být zohledněno v procesu rozhodování o udělení statusu schváleného deklaranta.</a:t>
          </a:r>
          <a:endParaRPr lang="en-US" dirty="0"/>
        </a:p>
      </dgm:t>
    </dgm:pt>
    <dgm:pt modelId="{01FAE789-1CDD-4739-A34C-9F8F017B80BF}" type="parTrans" cxnId="{DDBEB44E-DBF9-45E1-A60A-71B9DED61A0B}">
      <dgm:prSet/>
      <dgm:spPr/>
      <dgm:t>
        <a:bodyPr/>
        <a:lstStyle/>
        <a:p>
          <a:endParaRPr lang="cs-CZ"/>
        </a:p>
      </dgm:t>
    </dgm:pt>
    <dgm:pt modelId="{ECE7DCCB-583C-4EEE-A0DF-F90A599DE668}" type="sibTrans" cxnId="{DDBEB44E-DBF9-45E1-A60A-71B9DED61A0B}">
      <dgm:prSet/>
      <dgm:spPr/>
      <dgm:t>
        <a:bodyPr/>
        <a:lstStyle/>
        <a:p>
          <a:endParaRPr lang="cs-CZ"/>
        </a:p>
      </dgm:t>
    </dgm:pt>
    <dgm:pt modelId="{3BFBBA97-D29C-4B6A-A439-A4B03EB25A25}" type="pres">
      <dgm:prSet presAssocID="{9B3EED2C-B8C4-4378-9E6F-A54CE80C0474}" presName="root" presStyleCnt="0">
        <dgm:presLayoutVars>
          <dgm:dir/>
          <dgm:resizeHandles val="exact"/>
        </dgm:presLayoutVars>
      </dgm:prSet>
      <dgm:spPr/>
    </dgm:pt>
    <dgm:pt modelId="{F2462490-DE80-4B0A-88C6-087B03BE6EFE}" type="pres">
      <dgm:prSet presAssocID="{4EEEB56A-6D49-4C5C-94FE-3030912A020A}" presName="compNode" presStyleCnt="0"/>
      <dgm:spPr/>
    </dgm:pt>
    <dgm:pt modelId="{1DC77568-6D68-4830-9E32-CB5D05EDDDB7}" type="pres">
      <dgm:prSet presAssocID="{4EEEB56A-6D49-4C5C-94FE-3030912A020A}" presName="bgRect" presStyleLbl="bgShp" presStyleIdx="0" presStyleCnt="4"/>
      <dgm:spPr/>
    </dgm:pt>
    <dgm:pt modelId="{425346A4-50D9-4F22-9440-E4DE6E3041AE}" type="pres">
      <dgm:prSet presAssocID="{4EEEB56A-6D49-4C5C-94FE-3030912A020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C0585B7-19DE-4BEC-AA5B-38B017F44E64}" type="pres">
      <dgm:prSet presAssocID="{4EEEB56A-6D49-4C5C-94FE-3030912A020A}" presName="spaceRect" presStyleCnt="0"/>
      <dgm:spPr/>
    </dgm:pt>
    <dgm:pt modelId="{6040A89D-9A12-4744-8E05-0978CEF6C998}" type="pres">
      <dgm:prSet presAssocID="{4EEEB56A-6D49-4C5C-94FE-3030912A020A}" presName="parTx" presStyleLbl="revTx" presStyleIdx="0" presStyleCnt="4">
        <dgm:presLayoutVars>
          <dgm:chMax val="0"/>
          <dgm:chPref val="0"/>
        </dgm:presLayoutVars>
      </dgm:prSet>
      <dgm:spPr/>
    </dgm:pt>
    <dgm:pt modelId="{25063AFE-9248-4905-8F52-57199D2C4FD8}" type="pres">
      <dgm:prSet presAssocID="{86C25C2F-CEA6-4C03-8C15-C4B027811687}" presName="sibTrans" presStyleCnt="0"/>
      <dgm:spPr/>
    </dgm:pt>
    <dgm:pt modelId="{A6DAB2B6-4A2E-4635-8A21-D902D8F795CD}" type="pres">
      <dgm:prSet presAssocID="{C87290A9-645A-4834-A641-BB3A7018718C}" presName="compNode" presStyleCnt="0"/>
      <dgm:spPr/>
    </dgm:pt>
    <dgm:pt modelId="{78240F50-4F72-418B-9FFA-FF288DDCC871}" type="pres">
      <dgm:prSet presAssocID="{C87290A9-645A-4834-A641-BB3A7018718C}" presName="bgRect" presStyleLbl="bgShp" presStyleIdx="1" presStyleCnt="4" custLinFactNeighborX="768" custLinFactNeighborY="-19492"/>
      <dgm:spPr/>
    </dgm:pt>
    <dgm:pt modelId="{14570364-FAE7-46CF-B35D-B9A76A40A81D}" type="pres">
      <dgm:prSet presAssocID="{C87290A9-645A-4834-A641-BB3A701871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C960ED18-3BF1-47A0-B045-BC434790A09C}" type="pres">
      <dgm:prSet presAssocID="{C87290A9-645A-4834-A641-BB3A7018718C}" presName="spaceRect" presStyleCnt="0"/>
      <dgm:spPr/>
    </dgm:pt>
    <dgm:pt modelId="{84DEB827-3B42-4381-B137-D25FF442043D}" type="pres">
      <dgm:prSet presAssocID="{C87290A9-645A-4834-A641-BB3A7018718C}" presName="parTx" presStyleLbl="revTx" presStyleIdx="1" presStyleCnt="4" custLinFactNeighborX="-167" custLinFactNeighborY="-29990">
        <dgm:presLayoutVars>
          <dgm:chMax val="0"/>
          <dgm:chPref val="0"/>
        </dgm:presLayoutVars>
      </dgm:prSet>
      <dgm:spPr/>
    </dgm:pt>
    <dgm:pt modelId="{E67EE451-B280-498B-BAA6-58C362CA6318}" type="pres">
      <dgm:prSet presAssocID="{11A2BD59-652B-4579-A1C5-E18148ADDB30}" presName="sibTrans" presStyleCnt="0"/>
      <dgm:spPr/>
    </dgm:pt>
    <dgm:pt modelId="{2B34FD97-82C3-48DF-B445-19A8CC9E81A8}" type="pres">
      <dgm:prSet presAssocID="{6BA1BD3F-0869-4A1F-A8A5-E49D3B3DD649}" presName="compNode" presStyleCnt="0"/>
      <dgm:spPr/>
    </dgm:pt>
    <dgm:pt modelId="{CC497E05-9F58-4FE2-B2D8-7E4041B9DEA7}" type="pres">
      <dgm:prSet presAssocID="{6BA1BD3F-0869-4A1F-A8A5-E49D3B3DD649}" presName="bgRect" presStyleLbl="bgShp" presStyleIdx="2" presStyleCnt="4" custLinFactNeighborX="512" custLinFactNeighborY="-42234"/>
      <dgm:spPr/>
    </dgm:pt>
    <dgm:pt modelId="{A727B4B2-C951-46A5-905D-5141FE4FBA26}" type="pres">
      <dgm:prSet presAssocID="{6BA1BD3F-0869-4A1F-A8A5-E49D3B3DD6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794844BD-2488-44AC-BB6B-B56E1C2DE8E5}" type="pres">
      <dgm:prSet presAssocID="{6BA1BD3F-0869-4A1F-A8A5-E49D3B3DD649}" presName="spaceRect" presStyleCnt="0"/>
      <dgm:spPr/>
    </dgm:pt>
    <dgm:pt modelId="{238E6C63-AC28-4C11-A932-8A449C8A4C3E}" type="pres">
      <dgm:prSet presAssocID="{6BA1BD3F-0869-4A1F-A8A5-E49D3B3DD649}" presName="parTx" presStyleLbl="revTx" presStyleIdx="2" presStyleCnt="4" custLinFactNeighborX="0" custLinFactNeighborY="-54990">
        <dgm:presLayoutVars>
          <dgm:chMax val="0"/>
          <dgm:chPref val="0"/>
        </dgm:presLayoutVars>
      </dgm:prSet>
      <dgm:spPr/>
    </dgm:pt>
    <dgm:pt modelId="{35425D44-054D-4C1E-8BFB-77F61A89F4D1}" type="pres">
      <dgm:prSet presAssocID="{52ACA560-CF3F-4B01-931A-87372163C653}" presName="sibTrans" presStyleCnt="0"/>
      <dgm:spPr/>
    </dgm:pt>
    <dgm:pt modelId="{F57BF84D-CCAF-4ABC-B6B6-608416016698}" type="pres">
      <dgm:prSet presAssocID="{14CCA420-E349-462E-A869-69C965246AEC}" presName="compNode" presStyleCnt="0"/>
      <dgm:spPr/>
    </dgm:pt>
    <dgm:pt modelId="{D6AB7971-2214-4D90-B105-8BE21A1E9CE1}" type="pres">
      <dgm:prSet presAssocID="{14CCA420-E349-462E-A869-69C965246AEC}" presName="bgRect" presStyleLbl="bgShp" presStyleIdx="3" presStyleCnt="4"/>
      <dgm:spPr/>
    </dgm:pt>
    <dgm:pt modelId="{B7CA7FB5-3905-4A12-98CD-04C610B8E57B}" type="pres">
      <dgm:prSet presAssocID="{14CCA420-E349-462E-A869-69C965246AEC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438D1DB6-3DBE-422C-8D6D-E89AEB888859}" type="pres">
      <dgm:prSet presAssocID="{14CCA420-E349-462E-A869-69C965246AEC}" presName="spaceRect" presStyleCnt="0"/>
      <dgm:spPr/>
    </dgm:pt>
    <dgm:pt modelId="{DAADAA29-23C4-4BD6-A8D1-F8A2E2D59B5B}" type="pres">
      <dgm:prSet presAssocID="{14CCA420-E349-462E-A869-69C965246AEC}" presName="parTx" presStyleLbl="revTx" presStyleIdx="3" presStyleCnt="4" custLinFactNeighborX="0" custLinFactNeighborY="-54990">
        <dgm:presLayoutVars>
          <dgm:chMax val="0"/>
          <dgm:chPref val="0"/>
        </dgm:presLayoutVars>
      </dgm:prSet>
      <dgm:spPr/>
    </dgm:pt>
  </dgm:ptLst>
  <dgm:cxnLst>
    <dgm:cxn modelId="{ED385B26-811E-4B84-8B14-CB2C95131A28}" srcId="{9B3EED2C-B8C4-4378-9E6F-A54CE80C0474}" destId="{C87290A9-645A-4834-A641-BB3A7018718C}" srcOrd="1" destOrd="0" parTransId="{D7178710-C182-42C0-9997-70A7E90A8D87}" sibTransId="{11A2BD59-652B-4579-A1C5-E18148ADDB30}"/>
    <dgm:cxn modelId="{47961839-200D-4E0D-978D-815F3DD8AFE0}" srcId="{9B3EED2C-B8C4-4378-9E6F-A54CE80C0474}" destId="{6BA1BD3F-0869-4A1F-A8A5-E49D3B3DD649}" srcOrd="2" destOrd="0" parTransId="{214D513C-669B-4723-B8E5-322B4706EFEC}" sibTransId="{52ACA560-CF3F-4B01-931A-87372163C653}"/>
    <dgm:cxn modelId="{A6F17E6A-CF74-4F87-A4E9-8B2CDA1209AE}" type="presOf" srcId="{C87290A9-645A-4834-A641-BB3A7018718C}" destId="{84DEB827-3B42-4381-B137-D25FF442043D}" srcOrd="0" destOrd="0" presId="urn:microsoft.com/office/officeart/2018/2/layout/IconVerticalSolidList"/>
    <dgm:cxn modelId="{DDBEB44E-DBF9-45E1-A60A-71B9DED61A0B}" srcId="{9B3EED2C-B8C4-4378-9E6F-A54CE80C0474}" destId="{14CCA420-E349-462E-A869-69C965246AEC}" srcOrd="3" destOrd="0" parTransId="{01FAE789-1CDD-4739-A34C-9F8F017B80BF}" sibTransId="{ECE7DCCB-583C-4EEE-A0DF-F90A599DE668}"/>
    <dgm:cxn modelId="{D2C67E88-6E58-4B5C-9F5F-7F8E841C8CBE}" srcId="{9B3EED2C-B8C4-4378-9E6F-A54CE80C0474}" destId="{4EEEB56A-6D49-4C5C-94FE-3030912A020A}" srcOrd="0" destOrd="0" parTransId="{41B3B6CF-30CF-446E-9347-E64B0C418527}" sibTransId="{86C25C2F-CEA6-4C03-8C15-C4B027811687}"/>
    <dgm:cxn modelId="{7C2FCD8D-3FDE-49F6-8301-366045B4890A}" type="presOf" srcId="{6BA1BD3F-0869-4A1F-A8A5-E49D3B3DD649}" destId="{238E6C63-AC28-4C11-A932-8A449C8A4C3E}" srcOrd="0" destOrd="0" presId="urn:microsoft.com/office/officeart/2018/2/layout/IconVerticalSolidList"/>
    <dgm:cxn modelId="{53F2CA95-5E9F-4C3E-9695-BCAA5398252E}" type="presOf" srcId="{9B3EED2C-B8C4-4378-9E6F-A54CE80C0474}" destId="{3BFBBA97-D29C-4B6A-A439-A4B03EB25A25}" srcOrd="0" destOrd="0" presId="urn:microsoft.com/office/officeart/2018/2/layout/IconVerticalSolidList"/>
    <dgm:cxn modelId="{BE6C1B9F-4DCA-44D6-9408-520A2284DAD1}" type="presOf" srcId="{4EEEB56A-6D49-4C5C-94FE-3030912A020A}" destId="{6040A89D-9A12-4744-8E05-0978CEF6C998}" srcOrd="0" destOrd="0" presId="urn:microsoft.com/office/officeart/2018/2/layout/IconVerticalSolidList"/>
    <dgm:cxn modelId="{268715E0-F71C-4CFB-9BED-DDF6E904C145}" type="presOf" srcId="{14CCA420-E349-462E-A869-69C965246AEC}" destId="{DAADAA29-23C4-4BD6-A8D1-F8A2E2D59B5B}" srcOrd="0" destOrd="0" presId="urn:microsoft.com/office/officeart/2018/2/layout/IconVerticalSolidList"/>
    <dgm:cxn modelId="{8D3EB6F2-DB9A-4EEA-9C45-84F18BD46FE7}" type="presParOf" srcId="{3BFBBA97-D29C-4B6A-A439-A4B03EB25A25}" destId="{F2462490-DE80-4B0A-88C6-087B03BE6EFE}" srcOrd="0" destOrd="0" presId="urn:microsoft.com/office/officeart/2018/2/layout/IconVerticalSolidList"/>
    <dgm:cxn modelId="{8225B3C0-E3E3-4560-A67F-12383DCCE5B8}" type="presParOf" srcId="{F2462490-DE80-4B0A-88C6-087B03BE6EFE}" destId="{1DC77568-6D68-4830-9E32-CB5D05EDDDB7}" srcOrd="0" destOrd="0" presId="urn:microsoft.com/office/officeart/2018/2/layout/IconVerticalSolidList"/>
    <dgm:cxn modelId="{A9259975-3F16-4733-8C71-3E722C4D1F98}" type="presParOf" srcId="{F2462490-DE80-4B0A-88C6-087B03BE6EFE}" destId="{425346A4-50D9-4F22-9440-E4DE6E3041AE}" srcOrd="1" destOrd="0" presId="urn:microsoft.com/office/officeart/2018/2/layout/IconVerticalSolidList"/>
    <dgm:cxn modelId="{975AC663-20EF-4A18-A5DD-C5BCD028E067}" type="presParOf" srcId="{F2462490-DE80-4B0A-88C6-087B03BE6EFE}" destId="{0C0585B7-19DE-4BEC-AA5B-38B017F44E64}" srcOrd="2" destOrd="0" presId="urn:microsoft.com/office/officeart/2018/2/layout/IconVerticalSolidList"/>
    <dgm:cxn modelId="{7CC273AE-7B89-48D8-A3E3-FDBD552ACC4F}" type="presParOf" srcId="{F2462490-DE80-4B0A-88C6-087B03BE6EFE}" destId="{6040A89D-9A12-4744-8E05-0978CEF6C998}" srcOrd="3" destOrd="0" presId="urn:microsoft.com/office/officeart/2018/2/layout/IconVerticalSolidList"/>
    <dgm:cxn modelId="{CC840397-0FAC-4288-BC33-AA2D672E5B9E}" type="presParOf" srcId="{3BFBBA97-D29C-4B6A-A439-A4B03EB25A25}" destId="{25063AFE-9248-4905-8F52-57199D2C4FD8}" srcOrd="1" destOrd="0" presId="urn:microsoft.com/office/officeart/2018/2/layout/IconVerticalSolidList"/>
    <dgm:cxn modelId="{B7A9D513-CC13-4083-94B5-67CFE67CCE1A}" type="presParOf" srcId="{3BFBBA97-D29C-4B6A-A439-A4B03EB25A25}" destId="{A6DAB2B6-4A2E-4635-8A21-D902D8F795CD}" srcOrd="2" destOrd="0" presId="urn:microsoft.com/office/officeart/2018/2/layout/IconVerticalSolidList"/>
    <dgm:cxn modelId="{6FCB8F36-F27F-4529-B1B9-1CCC62E8085B}" type="presParOf" srcId="{A6DAB2B6-4A2E-4635-8A21-D902D8F795CD}" destId="{78240F50-4F72-418B-9FFA-FF288DDCC871}" srcOrd="0" destOrd="0" presId="urn:microsoft.com/office/officeart/2018/2/layout/IconVerticalSolidList"/>
    <dgm:cxn modelId="{2610CE56-E430-4F68-AC90-7E6DA324D04A}" type="presParOf" srcId="{A6DAB2B6-4A2E-4635-8A21-D902D8F795CD}" destId="{14570364-FAE7-46CF-B35D-B9A76A40A81D}" srcOrd="1" destOrd="0" presId="urn:microsoft.com/office/officeart/2018/2/layout/IconVerticalSolidList"/>
    <dgm:cxn modelId="{1092C0C6-6E20-43F3-949D-443E5B5BD317}" type="presParOf" srcId="{A6DAB2B6-4A2E-4635-8A21-D902D8F795CD}" destId="{C960ED18-3BF1-47A0-B045-BC434790A09C}" srcOrd="2" destOrd="0" presId="urn:microsoft.com/office/officeart/2018/2/layout/IconVerticalSolidList"/>
    <dgm:cxn modelId="{1A4F7BC9-0B4D-4745-81CC-D8899EAFB0CE}" type="presParOf" srcId="{A6DAB2B6-4A2E-4635-8A21-D902D8F795CD}" destId="{84DEB827-3B42-4381-B137-D25FF442043D}" srcOrd="3" destOrd="0" presId="urn:microsoft.com/office/officeart/2018/2/layout/IconVerticalSolidList"/>
    <dgm:cxn modelId="{ABBD1BE2-61F1-4249-AB4B-486AC0F219E6}" type="presParOf" srcId="{3BFBBA97-D29C-4B6A-A439-A4B03EB25A25}" destId="{E67EE451-B280-498B-BAA6-58C362CA6318}" srcOrd="3" destOrd="0" presId="urn:microsoft.com/office/officeart/2018/2/layout/IconVerticalSolidList"/>
    <dgm:cxn modelId="{576A1386-AC15-4EC4-A30D-7072EE164FC4}" type="presParOf" srcId="{3BFBBA97-D29C-4B6A-A439-A4B03EB25A25}" destId="{2B34FD97-82C3-48DF-B445-19A8CC9E81A8}" srcOrd="4" destOrd="0" presId="urn:microsoft.com/office/officeart/2018/2/layout/IconVerticalSolidList"/>
    <dgm:cxn modelId="{79563A94-F6FB-4614-B8B4-76948A4113D2}" type="presParOf" srcId="{2B34FD97-82C3-48DF-B445-19A8CC9E81A8}" destId="{CC497E05-9F58-4FE2-B2D8-7E4041B9DEA7}" srcOrd="0" destOrd="0" presId="urn:microsoft.com/office/officeart/2018/2/layout/IconVerticalSolidList"/>
    <dgm:cxn modelId="{3D304FEB-48ED-4375-94C6-D92EFCADE6EB}" type="presParOf" srcId="{2B34FD97-82C3-48DF-B445-19A8CC9E81A8}" destId="{A727B4B2-C951-46A5-905D-5141FE4FBA26}" srcOrd="1" destOrd="0" presId="urn:microsoft.com/office/officeart/2018/2/layout/IconVerticalSolidList"/>
    <dgm:cxn modelId="{AAA86F7B-B7CD-48BB-8FAA-527018373056}" type="presParOf" srcId="{2B34FD97-82C3-48DF-B445-19A8CC9E81A8}" destId="{794844BD-2488-44AC-BB6B-B56E1C2DE8E5}" srcOrd="2" destOrd="0" presId="urn:microsoft.com/office/officeart/2018/2/layout/IconVerticalSolidList"/>
    <dgm:cxn modelId="{86CBBAA7-8D7B-4B83-913D-B1AD13ABCF47}" type="presParOf" srcId="{2B34FD97-82C3-48DF-B445-19A8CC9E81A8}" destId="{238E6C63-AC28-4C11-A932-8A449C8A4C3E}" srcOrd="3" destOrd="0" presId="urn:microsoft.com/office/officeart/2018/2/layout/IconVerticalSolidList"/>
    <dgm:cxn modelId="{3CD1F4F5-C86E-4694-9743-D2983FE874DC}" type="presParOf" srcId="{3BFBBA97-D29C-4B6A-A439-A4B03EB25A25}" destId="{35425D44-054D-4C1E-8BFB-77F61A89F4D1}" srcOrd="5" destOrd="0" presId="urn:microsoft.com/office/officeart/2018/2/layout/IconVerticalSolidList"/>
    <dgm:cxn modelId="{5FE2FAC5-082C-4FF0-8D3C-E658BC195B9D}" type="presParOf" srcId="{3BFBBA97-D29C-4B6A-A439-A4B03EB25A25}" destId="{F57BF84D-CCAF-4ABC-B6B6-608416016698}" srcOrd="6" destOrd="0" presId="urn:microsoft.com/office/officeart/2018/2/layout/IconVerticalSolidList"/>
    <dgm:cxn modelId="{C03E3E72-9DA8-44F5-B741-FF6C8C6F7217}" type="presParOf" srcId="{F57BF84D-CCAF-4ABC-B6B6-608416016698}" destId="{D6AB7971-2214-4D90-B105-8BE21A1E9CE1}" srcOrd="0" destOrd="0" presId="urn:microsoft.com/office/officeart/2018/2/layout/IconVerticalSolidList"/>
    <dgm:cxn modelId="{8B0955BE-76FD-4FFB-A32A-3061654FDCA4}" type="presParOf" srcId="{F57BF84D-CCAF-4ABC-B6B6-608416016698}" destId="{B7CA7FB5-3905-4A12-98CD-04C610B8E57B}" srcOrd="1" destOrd="0" presId="urn:microsoft.com/office/officeart/2018/2/layout/IconVerticalSolidList"/>
    <dgm:cxn modelId="{E8D803C1-17D5-41C6-AFBB-7B3756655EC9}" type="presParOf" srcId="{F57BF84D-CCAF-4ABC-B6B6-608416016698}" destId="{438D1DB6-3DBE-422C-8D6D-E89AEB888859}" srcOrd="2" destOrd="0" presId="urn:microsoft.com/office/officeart/2018/2/layout/IconVerticalSolidList"/>
    <dgm:cxn modelId="{635D2D5C-A8D5-43F2-B45B-AD5E622FA55E}" type="presParOf" srcId="{F57BF84D-CCAF-4ABC-B6B6-608416016698}" destId="{DAADAA29-23C4-4BD6-A8D1-F8A2E2D59B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391FF-2F5F-404B-8870-B34A6B3D241A}">
      <dsp:nvSpPr>
        <dsp:cNvPr id="0" name=""/>
        <dsp:cNvSpPr/>
      </dsp:nvSpPr>
      <dsp:spPr>
        <a:xfrm>
          <a:off x="0" y="541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EEE23-1C09-4052-9ACA-79439819C7A3}">
      <dsp:nvSpPr>
        <dsp:cNvPr id="0" name=""/>
        <dsp:cNvSpPr/>
      </dsp:nvSpPr>
      <dsp:spPr>
        <a:xfrm>
          <a:off x="0" y="541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Aktuální situace</a:t>
          </a:r>
          <a:endParaRPr lang="en-US" sz="2300" kern="1200"/>
        </a:p>
      </dsp:txBody>
      <dsp:txXfrm>
        <a:off x="0" y="541"/>
        <a:ext cx="10045390" cy="492739"/>
      </dsp:txXfrm>
    </dsp:sp>
    <dsp:sp modelId="{846D3320-D4E2-41B2-8866-2D070C778A4F}">
      <dsp:nvSpPr>
        <dsp:cNvPr id="0" name=""/>
        <dsp:cNvSpPr/>
      </dsp:nvSpPr>
      <dsp:spPr>
        <a:xfrm>
          <a:off x="0" y="493281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14DEA-AB3F-4669-89B9-E96A04A72448}">
      <dsp:nvSpPr>
        <dsp:cNvPr id="0" name=""/>
        <dsp:cNvSpPr/>
      </dsp:nvSpPr>
      <dsp:spPr>
        <a:xfrm>
          <a:off x="0" y="493281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Portál pro výrobce</a:t>
          </a:r>
          <a:endParaRPr lang="en-US" sz="2300" kern="1200"/>
        </a:p>
      </dsp:txBody>
      <dsp:txXfrm>
        <a:off x="0" y="493281"/>
        <a:ext cx="10045390" cy="492739"/>
      </dsp:txXfrm>
    </dsp:sp>
    <dsp:sp modelId="{C5985CBA-F20C-4D9D-968D-8EB2559C4371}">
      <dsp:nvSpPr>
        <dsp:cNvPr id="0" name=""/>
        <dsp:cNvSpPr/>
      </dsp:nvSpPr>
      <dsp:spPr>
        <a:xfrm>
          <a:off x="0" y="986020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3C8B-3897-418E-A8DD-719B5F6AFE2A}">
      <dsp:nvSpPr>
        <dsp:cNvPr id="0" name=""/>
        <dsp:cNvSpPr/>
      </dsp:nvSpPr>
      <dsp:spPr>
        <a:xfrm>
          <a:off x="0" y="986020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Definitivní období</a:t>
          </a:r>
          <a:endParaRPr lang="en-US" sz="2300" kern="1200"/>
        </a:p>
      </dsp:txBody>
      <dsp:txXfrm>
        <a:off x="0" y="986020"/>
        <a:ext cx="10045390" cy="492739"/>
      </dsp:txXfrm>
    </dsp:sp>
    <dsp:sp modelId="{7768C82F-BFDA-4823-AA0A-04340BE1F332}">
      <dsp:nvSpPr>
        <dsp:cNvPr id="0" name=""/>
        <dsp:cNvSpPr/>
      </dsp:nvSpPr>
      <dsp:spPr>
        <a:xfrm>
          <a:off x="0" y="1478760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6C8A7-110C-4E3C-81DD-93B9140E7B1C}">
      <dsp:nvSpPr>
        <dsp:cNvPr id="0" name=""/>
        <dsp:cNvSpPr/>
      </dsp:nvSpPr>
      <dsp:spPr>
        <a:xfrm>
          <a:off x="0" y="1478760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Status schváleného deklaranta </a:t>
          </a:r>
          <a:endParaRPr lang="en-US" sz="2300" kern="1200" dirty="0"/>
        </a:p>
      </dsp:txBody>
      <dsp:txXfrm>
        <a:off x="0" y="1478760"/>
        <a:ext cx="10045390" cy="492739"/>
      </dsp:txXfrm>
    </dsp:sp>
    <dsp:sp modelId="{EF0AC7DB-4937-4AE2-BA63-236F79387E4C}">
      <dsp:nvSpPr>
        <dsp:cNvPr id="0" name=""/>
        <dsp:cNvSpPr/>
      </dsp:nvSpPr>
      <dsp:spPr>
        <a:xfrm>
          <a:off x="0" y="1971500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B52F-C082-40AE-A19C-3A3AF96A4574}">
      <dsp:nvSpPr>
        <dsp:cNvPr id="0" name=""/>
        <dsp:cNvSpPr/>
      </dsp:nvSpPr>
      <dsp:spPr>
        <a:xfrm>
          <a:off x="0" y="1962763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CBAM certifikáty</a:t>
          </a:r>
          <a:endParaRPr lang="en-US" sz="2300" kern="1200" dirty="0"/>
        </a:p>
      </dsp:txBody>
      <dsp:txXfrm>
        <a:off x="0" y="1962763"/>
        <a:ext cx="10045390" cy="492739"/>
      </dsp:txXfrm>
    </dsp:sp>
    <dsp:sp modelId="{FE185D52-3F09-4711-9C38-84810220E4B5}">
      <dsp:nvSpPr>
        <dsp:cNvPr id="0" name=""/>
        <dsp:cNvSpPr/>
      </dsp:nvSpPr>
      <dsp:spPr>
        <a:xfrm>
          <a:off x="0" y="2464239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FEE99-B922-4494-B64B-4FA530C0C92A}">
      <dsp:nvSpPr>
        <dsp:cNvPr id="0" name=""/>
        <dsp:cNvSpPr/>
      </dsp:nvSpPr>
      <dsp:spPr>
        <a:xfrm>
          <a:off x="0" y="2439982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Nepřímé emise</a:t>
          </a:r>
          <a:endParaRPr lang="en-US" sz="2300" kern="1200" dirty="0"/>
        </a:p>
      </dsp:txBody>
      <dsp:txXfrm>
        <a:off x="0" y="2439982"/>
        <a:ext cx="10045390" cy="492739"/>
      </dsp:txXfrm>
    </dsp:sp>
    <dsp:sp modelId="{D391FDAC-7E86-449E-A9B9-0A188EEEB225}">
      <dsp:nvSpPr>
        <dsp:cNvPr id="0" name=""/>
        <dsp:cNvSpPr/>
      </dsp:nvSpPr>
      <dsp:spPr>
        <a:xfrm>
          <a:off x="0" y="2956979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E0ABD-46C0-44D4-AFD7-E3138F63B14A}">
      <dsp:nvSpPr>
        <dsp:cNvPr id="0" name=""/>
        <dsp:cNvSpPr/>
      </dsp:nvSpPr>
      <dsp:spPr>
        <a:xfrm>
          <a:off x="0" y="2946587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Zpráva CBAM a ukázka jejího vyplnění</a:t>
          </a:r>
          <a:endParaRPr lang="en-US" sz="2300" kern="1200" dirty="0"/>
        </a:p>
      </dsp:txBody>
      <dsp:txXfrm>
        <a:off x="0" y="2946587"/>
        <a:ext cx="10045390" cy="492739"/>
      </dsp:txXfrm>
    </dsp:sp>
    <dsp:sp modelId="{4D58FEE8-38B0-4CBA-A4B8-F6E51D861EB1}">
      <dsp:nvSpPr>
        <dsp:cNvPr id="0" name=""/>
        <dsp:cNvSpPr/>
      </dsp:nvSpPr>
      <dsp:spPr>
        <a:xfrm>
          <a:off x="0" y="3449719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DFB41-D157-4F98-BB87-0A0617CC8F64}">
      <dsp:nvSpPr>
        <dsp:cNvPr id="0" name=""/>
        <dsp:cNvSpPr/>
      </dsp:nvSpPr>
      <dsp:spPr>
        <a:xfrm>
          <a:off x="0" y="3471113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Jak reportovat, pokud nemám informace od výrobce</a:t>
          </a:r>
          <a:endParaRPr lang="en-US" sz="2300" kern="1200" dirty="0"/>
        </a:p>
      </dsp:txBody>
      <dsp:txXfrm>
        <a:off x="0" y="3471113"/>
        <a:ext cx="10045390" cy="492739"/>
      </dsp:txXfrm>
    </dsp:sp>
    <dsp:sp modelId="{C81D7082-13FE-4E99-8314-A56A16571B41}">
      <dsp:nvSpPr>
        <dsp:cNvPr id="0" name=""/>
        <dsp:cNvSpPr/>
      </dsp:nvSpPr>
      <dsp:spPr>
        <a:xfrm>
          <a:off x="0" y="3942458"/>
          <a:ext cx="1004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92E3D-2AE6-477E-B55D-B47AD62EB3F2}">
      <dsp:nvSpPr>
        <dsp:cNvPr id="0" name=""/>
        <dsp:cNvSpPr/>
      </dsp:nvSpPr>
      <dsp:spPr>
        <a:xfrm>
          <a:off x="0" y="3942458"/>
          <a:ext cx="10045390" cy="49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Vybrané nejčastější otázky</a:t>
          </a:r>
          <a:endParaRPr lang="en-US" sz="2300" kern="1200" dirty="0"/>
        </a:p>
      </dsp:txBody>
      <dsp:txXfrm>
        <a:off x="0" y="3942458"/>
        <a:ext cx="10045390" cy="492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82F8-4FE0-4945-9DA8-75F8FBC5DC75}">
      <dsp:nvSpPr>
        <dsp:cNvPr id="0" name=""/>
        <dsp:cNvSpPr/>
      </dsp:nvSpPr>
      <dsp:spPr>
        <a:xfrm>
          <a:off x="3211429" y="47714"/>
          <a:ext cx="820167" cy="786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9BEB8-8049-4B38-A554-FD7AE393A9DA}">
      <dsp:nvSpPr>
        <dsp:cNvPr id="0" name=""/>
        <dsp:cNvSpPr/>
      </dsp:nvSpPr>
      <dsp:spPr>
        <a:xfrm>
          <a:off x="7118" y="1065796"/>
          <a:ext cx="2343334" cy="33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30minutová relace</a:t>
          </a:r>
          <a:endParaRPr lang="en-US" sz="2000" kern="1200" dirty="0"/>
        </a:p>
      </dsp:txBody>
      <dsp:txXfrm>
        <a:off x="7118" y="1065796"/>
        <a:ext cx="2343334" cy="337203"/>
      </dsp:txXfrm>
    </dsp:sp>
    <dsp:sp modelId="{922663EE-2567-4D2B-A666-E130038C44FE}">
      <dsp:nvSpPr>
        <dsp:cNvPr id="0" name=""/>
        <dsp:cNvSpPr/>
      </dsp:nvSpPr>
      <dsp:spPr>
        <a:xfrm>
          <a:off x="54524" y="1489914"/>
          <a:ext cx="2343334" cy="2947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Systém automaticky odhlásí přihlášené uživatele po 30 minutách nečinnosti.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Na informačním panelu se zobrazí odpočítávání času zbývajícího do automatického odhlášení a zobrazí se varovná zpráva s žádostí o prodloužení relace uživatele.</a:t>
          </a:r>
          <a:endParaRPr lang="en-US" sz="1400" kern="1200" dirty="0"/>
        </a:p>
      </dsp:txBody>
      <dsp:txXfrm>
        <a:off x="54524" y="1489914"/>
        <a:ext cx="2343334" cy="2947916"/>
      </dsp:txXfrm>
    </dsp:sp>
    <dsp:sp modelId="{3E77E34F-B50B-4D9D-A454-767B9B934B1D}">
      <dsp:nvSpPr>
        <dsp:cNvPr id="0" name=""/>
        <dsp:cNvSpPr/>
      </dsp:nvSpPr>
      <dsp:spPr>
        <a:xfrm>
          <a:off x="298690" y="47714"/>
          <a:ext cx="820167" cy="786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1BF9E-BC66-4CFD-923D-71E3F1BC62A6}">
      <dsp:nvSpPr>
        <dsp:cNvPr id="0" name=""/>
        <dsp:cNvSpPr/>
      </dsp:nvSpPr>
      <dsp:spPr>
        <a:xfrm>
          <a:off x="2760536" y="1065796"/>
          <a:ext cx="2343334" cy="33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Povinné PSČ</a:t>
          </a:r>
          <a:endParaRPr lang="en-US" sz="2000" kern="1200" dirty="0"/>
        </a:p>
      </dsp:txBody>
      <dsp:txXfrm>
        <a:off x="2760536" y="1065796"/>
        <a:ext cx="2343334" cy="337203"/>
      </dsp:txXfrm>
    </dsp:sp>
    <dsp:sp modelId="{8BBEBA54-80F4-43CC-9D2F-4BBF6BAA7D7E}">
      <dsp:nvSpPr>
        <dsp:cNvPr id="0" name=""/>
        <dsp:cNvSpPr/>
      </dsp:nvSpPr>
      <dsp:spPr>
        <a:xfrm>
          <a:off x="2760536" y="1489914"/>
          <a:ext cx="2343334" cy="2947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Město a poštovní směrovací číslo zařízení jsou nyní povinné, kdykoli je definováno zařízení.
Poštovní směrovací číslo provozovatele je nyní povinné, kdykoli je definován provozovatel.</a:t>
          </a:r>
          <a:endParaRPr lang="en-US" sz="1400" kern="1200" dirty="0"/>
        </a:p>
      </dsp:txBody>
      <dsp:txXfrm>
        <a:off x="2760536" y="1489914"/>
        <a:ext cx="2343334" cy="2947916"/>
      </dsp:txXfrm>
    </dsp:sp>
    <dsp:sp modelId="{7B67CCAE-A668-4B4E-A0A1-AFCACFE66FA3}">
      <dsp:nvSpPr>
        <dsp:cNvPr id="0" name=""/>
        <dsp:cNvSpPr/>
      </dsp:nvSpPr>
      <dsp:spPr>
        <a:xfrm>
          <a:off x="5513954" y="92122"/>
          <a:ext cx="820167" cy="7868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35B6C-052C-4A04-A86E-1B4AC02D2DF3}">
      <dsp:nvSpPr>
        <dsp:cNvPr id="0" name=""/>
        <dsp:cNvSpPr/>
      </dsp:nvSpPr>
      <dsp:spPr>
        <a:xfrm>
          <a:off x="5513954" y="1065796"/>
          <a:ext cx="2343334" cy="33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Oznámení</a:t>
          </a:r>
          <a:endParaRPr lang="en-US" sz="2000" kern="1200" dirty="0"/>
        </a:p>
      </dsp:txBody>
      <dsp:txXfrm>
        <a:off x="5513954" y="1065796"/>
        <a:ext cx="2343334" cy="337203"/>
      </dsp:txXfrm>
    </dsp:sp>
    <dsp:sp modelId="{FCA430DB-04FF-4C2F-AD29-B81AA7273DF6}">
      <dsp:nvSpPr>
        <dsp:cNvPr id="0" name=""/>
        <dsp:cNvSpPr/>
      </dsp:nvSpPr>
      <dsp:spPr>
        <a:xfrm>
          <a:off x="5513954" y="1489914"/>
          <a:ext cx="2343334" cy="2947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Pokud je Čistá hmotnost zboží vyšší než 500 tisíc tun, zobrazí se varovná zpráva.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 případě požadavku od NCA je deklarantovi zasláno e-mailové oznámení. Podrobnosti o žádosti lze zobrazit v systému.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Pokud je v poli Typ stanovení vybrána možnost „</a:t>
          </a:r>
          <a:r>
            <a:rPr lang="cs-CZ" sz="1400" kern="1200" dirty="0" err="1"/>
            <a:t>Actual</a:t>
          </a:r>
          <a:r>
            <a:rPr lang="cs-CZ" sz="1400" kern="1200" dirty="0"/>
            <a:t> data </a:t>
          </a:r>
          <a:r>
            <a:rPr lang="cs-CZ" sz="1400" kern="1200" dirty="0" err="1"/>
            <a:t>is</a:t>
          </a:r>
          <a:r>
            <a:rPr lang="cs-CZ" sz="1400" kern="1200" dirty="0"/>
            <a:t> not </a:t>
          </a:r>
          <a:r>
            <a:rPr lang="cs-CZ" sz="1400" kern="1200" dirty="0" err="1"/>
            <a:t>available</a:t>
          </a:r>
          <a:r>
            <a:rPr lang="cs-CZ" sz="1400" kern="1200" dirty="0"/>
            <a:t>“ zobrazí se návodný text o opatřeních, která je třeba provést.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513954" y="1489914"/>
        <a:ext cx="2343334" cy="2947916"/>
      </dsp:txXfrm>
    </dsp:sp>
    <dsp:sp modelId="{7D997847-1821-45D9-9D41-E6C131B8D0C6}">
      <dsp:nvSpPr>
        <dsp:cNvPr id="0" name=""/>
        <dsp:cNvSpPr/>
      </dsp:nvSpPr>
      <dsp:spPr>
        <a:xfrm>
          <a:off x="8267372" y="92122"/>
          <a:ext cx="820167" cy="7868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9ADE6-C868-45C1-8D44-C50EE686BC8F}">
      <dsp:nvSpPr>
        <dsp:cNvPr id="0" name=""/>
        <dsp:cNvSpPr/>
      </dsp:nvSpPr>
      <dsp:spPr>
        <a:xfrm>
          <a:off x="8267372" y="1065796"/>
          <a:ext cx="2343334" cy="337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Nově nepovinná pole </a:t>
          </a:r>
          <a:endParaRPr lang="en-US" sz="2000" kern="1200" dirty="0"/>
        </a:p>
      </dsp:txBody>
      <dsp:txXfrm>
        <a:off x="8267372" y="1065796"/>
        <a:ext cx="2343334" cy="337203"/>
      </dsp:txXfrm>
    </dsp:sp>
    <dsp:sp modelId="{4AE376B4-FB75-4884-BEC0-90B26BB2DAD6}">
      <dsp:nvSpPr>
        <dsp:cNvPr id="0" name=""/>
        <dsp:cNvSpPr/>
      </dsp:nvSpPr>
      <dsp:spPr>
        <a:xfrm>
          <a:off x="8267372" y="1489914"/>
          <a:ext cx="2343334" cy="2947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Pole „Referenční číslo“ podpůrného dokumentu, a to jak na úrovni zboží, tak na úrovni emisí, je nyní nepovinné.
Splatná cena uhlíku - pole Další informace se stalo nepovinným.</a:t>
          </a:r>
          <a:endParaRPr lang="en-US" sz="1400" kern="1200" dirty="0"/>
        </a:p>
      </dsp:txBody>
      <dsp:txXfrm>
        <a:off x="8267372" y="1489914"/>
        <a:ext cx="2343334" cy="2947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7568-6D68-4830-9E32-CB5D05EDDDB7}">
      <dsp:nvSpPr>
        <dsp:cNvPr id="0" name=""/>
        <dsp:cNvSpPr/>
      </dsp:nvSpPr>
      <dsp:spPr>
        <a:xfrm>
          <a:off x="0" y="3928"/>
          <a:ext cx="6106510" cy="77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346A4-50D9-4F22-9440-E4DE6E3041AE}">
      <dsp:nvSpPr>
        <dsp:cNvPr id="0" name=""/>
        <dsp:cNvSpPr/>
      </dsp:nvSpPr>
      <dsp:spPr>
        <a:xfrm>
          <a:off x="232935" y="177186"/>
          <a:ext cx="423933" cy="423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0A89D-9A12-4744-8E05-0978CEF6C998}">
      <dsp:nvSpPr>
        <dsp:cNvPr id="0" name=""/>
        <dsp:cNvSpPr/>
      </dsp:nvSpPr>
      <dsp:spPr>
        <a:xfrm>
          <a:off x="889804" y="3928"/>
          <a:ext cx="5136762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Od 1. ledna 2026 </a:t>
          </a:r>
          <a:r>
            <a:rPr lang="cs-CZ" sz="1400" kern="1200"/>
            <a:t>budou muset být dovozci registrováni jako CBAM schválení deklaranti = bez tohoto povolení nebude možné dovést zboží CBAM na území EU</a:t>
          </a:r>
          <a:endParaRPr lang="en-US" sz="1400" kern="1200"/>
        </a:p>
      </dsp:txBody>
      <dsp:txXfrm>
        <a:off x="889804" y="3928"/>
        <a:ext cx="5136762" cy="914416"/>
      </dsp:txXfrm>
    </dsp:sp>
    <dsp:sp modelId="{78240F50-4F72-418B-9FFA-FF288DDCC871}">
      <dsp:nvSpPr>
        <dsp:cNvPr id="0" name=""/>
        <dsp:cNvSpPr/>
      </dsp:nvSpPr>
      <dsp:spPr>
        <a:xfrm>
          <a:off x="0" y="996854"/>
          <a:ext cx="6106510" cy="77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70364-FAE7-46CF-B35D-B9A76A40A81D}">
      <dsp:nvSpPr>
        <dsp:cNvPr id="0" name=""/>
        <dsp:cNvSpPr/>
      </dsp:nvSpPr>
      <dsp:spPr>
        <a:xfrm>
          <a:off x="232935" y="1320207"/>
          <a:ext cx="423933" cy="423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EB827-3B42-4381-B137-D25FF442043D}">
      <dsp:nvSpPr>
        <dsp:cNvPr id="0" name=""/>
        <dsp:cNvSpPr/>
      </dsp:nvSpPr>
      <dsp:spPr>
        <a:xfrm>
          <a:off x="881226" y="872716"/>
          <a:ext cx="5136762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Žádosti o udělení statusu schváleného CBAM deklaranta se budou podávat během roku 2025, v případě ČR </a:t>
          </a:r>
          <a:r>
            <a:rPr lang="cs-CZ" sz="1400" b="1" kern="1200" dirty="0"/>
            <a:t>tyto žádosti vyřizuje Celní správa.</a:t>
          </a:r>
          <a:endParaRPr lang="en-US" sz="1400" kern="1200" dirty="0"/>
        </a:p>
      </dsp:txBody>
      <dsp:txXfrm>
        <a:off x="881226" y="872716"/>
        <a:ext cx="5136762" cy="914416"/>
      </dsp:txXfrm>
    </dsp:sp>
    <dsp:sp modelId="{CC497E05-9F58-4FE2-B2D8-7E4041B9DEA7}">
      <dsp:nvSpPr>
        <dsp:cNvPr id="0" name=""/>
        <dsp:cNvSpPr/>
      </dsp:nvSpPr>
      <dsp:spPr>
        <a:xfrm>
          <a:off x="0" y="1964754"/>
          <a:ext cx="6106510" cy="77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7B4B2-C951-46A5-905D-5141FE4FBA26}">
      <dsp:nvSpPr>
        <dsp:cNvPr id="0" name=""/>
        <dsp:cNvSpPr/>
      </dsp:nvSpPr>
      <dsp:spPr>
        <a:xfrm>
          <a:off x="232935" y="2463229"/>
          <a:ext cx="423933" cy="423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E6C63-AC28-4C11-A932-8A449C8A4C3E}">
      <dsp:nvSpPr>
        <dsp:cNvPr id="0" name=""/>
        <dsp:cNvSpPr/>
      </dsp:nvSpPr>
      <dsp:spPr>
        <a:xfrm>
          <a:off x="889804" y="1787133"/>
          <a:ext cx="5136762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​V souvislosti s absencí prováděcího předpisu na úrovni Evropské komise v oblasti CBAM a současně s absencí zákonné úpravy na úrovni národní aktuálně není možné podávat žádosti o status schváleného deklaranta CBAM. </a:t>
          </a:r>
          <a:endParaRPr lang="en-US" sz="1400" kern="1200" dirty="0"/>
        </a:p>
      </dsp:txBody>
      <dsp:txXfrm>
        <a:off x="889804" y="1787133"/>
        <a:ext cx="5136762" cy="914416"/>
      </dsp:txXfrm>
    </dsp:sp>
    <dsp:sp modelId="{D6AB7971-2214-4D90-B105-8BE21A1E9CE1}">
      <dsp:nvSpPr>
        <dsp:cNvPr id="0" name=""/>
        <dsp:cNvSpPr/>
      </dsp:nvSpPr>
      <dsp:spPr>
        <a:xfrm>
          <a:off x="0" y="3432992"/>
          <a:ext cx="6106510" cy="770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7FB5-3905-4A12-98CD-04C610B8E57B}">
      <dsp:nvSpPr>
        <dsp:cNvPr id="0" name=""/>
        <dsp:cNvSpPr/>
      </dsp:nvSpPr>
      <dsp:spPr>
        <a:xfrm>
          <a:off x="232935" y="3606250"/>
          <a:ext cx="423933" cy="423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DAA29-23C4-4BD6-A8D1-F8A2E2D59B5B}">
      <dsp:nvSpPr>
        <dsp:cNvPr id="0" name=""/>
        <dsp:cNvSpPr/>
      </dsp:nvSpPr>
      <dsp:spPr>
        <a:xfrm>
          <a:off x="889804" y="2930154"/>
          <a:ext cx="5136762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​Za nepodání zprávy CBAM hrozí sankce, toto porušení povinností může být zohledněno v procesu rozhodování o udělení statusu schváleného deklaranta.</a:t>
          </a:r>
          <a:endParaRPr lang="en-US" sz="1400" kern="1200" dirty="0"/>
        </a:p>
      </dsp:txBody>
      <dsp:txXfrm>
        <a:off x="889804" y="2930154"/>
        <a:ext cx="5136762" cy="91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52C0-9A4D-4696-9B4A-9B6E934BC007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4EF8-F87A-4A44-B55E-31FF15098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36F6E7E-E771-4476-9602-811EB0296C11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09D7-B0CC-9785-5DC3-D24A2A0BF2F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9BB2B55F-D2E0-F2F8-EC54-BF63540B2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3FF1F8B5-A46C-4896-2637-8C18BAD412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D0DAE15E-C5CC-3322-F9EF-858D36002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4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1806-13C9-FA49-0BFD-BBD2D0EF402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FC368AC3-C5E0-42B4-8DB0-5562968B3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8BFCACEF-C2E7-6FED-0201-00E57FE9A8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A474A4A9-C76A-A5D6-29F6-9BE82F4F1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1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1A780-4A24-D449-8122-5266BFFD9E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D2C15168-4A31-F0B2-8CFD-73B7A83A9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0C9DE11B-C776-28CD-155E-6535F4C1C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8FF06F43-6CF4-8079-832E-59810F185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4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49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05E01-4C28-93C2-6916-00F13791C9D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A68AA7AD-B58B-5581-5117-89857E1BB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E572DB21-61D9-3E2E-C024-13382C9884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A7EF54D5-E976-AA5F-FA4C-D64445547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2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270ED-8F41-6EBE-DA48-9515E8A06BF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23B7686C-FD7D-354A-1799-7C8741806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5C7688B0-2E48-1A67-16EB-8CD6273AB8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FC836FC7-312D-5B56-3392-C7CD0A9B8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7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Neposílejte nám své hesla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59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73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40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179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0026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3545163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5A1F-3586-77D8-05CC-2941073B446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5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74DC72-F429-8D3C-8FE2-8D134CCBEA85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F5E15-D280-9178-6CA9-117D931F8FD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5A0AF99E-2DB4-D0AA-B6A7-FBBC94069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CC5ADE1A-C46A-200E-0654-920A719D6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BCF3EA15-B7D1-8F3C-589E-085CBA59D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55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43491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7943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850457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D2844AF-193B-3930-81B9-05523B003D85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33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3B99F-3E06-5921-2476-26A36BFD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1C073F-6AE6-282D-B84D-6B9E0B29A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8818472-981B-BA30-C9EE-D17EA1EE3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8B1407-DBDF-EE33-6D5C-3DCB8F245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23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2303-051A-E631-C9D1-D37FD76709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895C70F8-A9BF-A339-90FF-204392FEC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AB7A14B8-1986-20B0-DFD4-C229378F15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EB88EF7A-3FCB-A34F-FCE2-2EE957C2D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4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6870-FE6E-3E9F-E47A-425B8514EC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432FA91C-7501-597B-00D2-9C446840A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A8E16032-712D-EA17-BA06-7EAFA8F5E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65F77952-0B28-E213-611E-11ECD4841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43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67484-AF8E-0768-B6D1-20D9043427B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829128" name="Slide Image Placeholder 1">
            <a:extLst>
              <a:ext uri="{FF2B5EF4-FFF2-40B4-BE49-F238E27FC236}">
                <a16:creationId xmlns:a16="http://schemas.microsoft.com/office/drawing/2014/main" id="{C78979E2-5C48-AEA3-0A2C-838EA8D3A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2303466" name="Notes Placeholder 2">
            <a:extLst>
              <a:ext uri="{FF2B5EF4-FFF2-40B4-BE49-F238E27FC236}">
                <a16:creationId xmlns:a16="http://schemas.microsoft.com/office/drawing/2014/main" id="{9CC0DDCE-4600-DF58-0A5A-5B1316FF8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19167719" name="Slide Number Placeholder 3">
            <a:extLst>
              <a:ext uri="{FF2B5EF4-FFF2-40B4-BE49-F238E27FC236}">
                <a16:creationId xmlns:a16="http://schemas.microsoft.com/office/drawing/2014/main" id="{E8A30541-8474-1F7D-37BA-115AA80C9B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E6BF7-7BED-30E2-1259-B7E229BB4B1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68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6C26B5-881A-59A0-76A2-58ADFC741E9C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70D506-2430-5BCB-D9E8-A7A2C5440E9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712570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036308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9684225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BC6C32-108C-1AE4-AB64-90C8996A275A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7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2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51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2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Porovnání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21.01.2025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Obrázek s titulk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Úvodní sníme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648C0C-CF60-484B-9E49-472574E04F8D}" type="datetimeFigureOut">
              <a:rPr lang="cs-CZ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8C0C-CF60-484B-9E49-472574E04F8D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648C0C-CF60-484B-9E49-472574E04F8D}" type="datetimeFigureOut">
              <a:rPr lang="cs-CZ"/>
              <a:t>21.01.2025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0EAF11-13EE-46E4-9461-D756499F8883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0" r:id="rId3"/>
    <p:sldLayoutId id="2147483649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bam.ec.europa.eu/declara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auto">
          <a:xfrm>
            <a:off x="1524000" y="833245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auto">
          <a:xfrm>
            <a:off x="1524000" y="3531563"/>
            <a:ext cx="9144000" cy="97219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energetiky a ochrany klimatu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emisního obchodování</a:t>
            </a: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ledna 2025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5257800"/>
            <a:ext cx="1219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50887" y="4312787"/>
            <a:ext cx="3490225" cy="34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0DD08D-FF09-445B-923F-1FEC06C5A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998" y="1282775"/>
            <a:ext cx="6967411" cy="1996454"/>
          </a:xfrm>
        </p:spPr>
        <p:txBody>
          <a:bodyPr/>
          <a:lstStyle/>
          <a:p>
            <a:r>
              <a:rPr lang="cs-CZ" sz="2000" dirty="0"/>
              <a:t>Povinnosti v definitivním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Podávání CBAM deklarací jednou za 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Povinnost být autorizovaný jako CBAM deklarant pro dovoz zboží do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Nákup CBAM certifikátů za obsažené emise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Ověřování emisí ověřovatelem 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BCBDDA1-E1B1-4F03-8A20-81710599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9D30872-5C0D-4DB0-A4D2-0A408D42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75" y="269727"/>
            <a:ext cx="6539715" cy="751437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Definitivní období 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2DB0187-60A7-A87D-79B2-251B0D535998}"/>
              </a:ext>
            </a:extLst>
          </p:cNvPr>
          <p:cNvGrpSpPr/>
          <p:nvPr/>
        </p:nvGrpSpPr>
        <p:grpSpPr>
          <a:xfrm>
            <a:off x="969215" y="3165442"/>
            <a:ext cx="10448925" cy="2743200"/>
            <a:chOff x="1000746" y="3717235"/>
            <a:chExt cx="10448925" cy="27432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23C430D-EF49-7D71-C1E8-895237725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746" y="3717235"/>
              <a:ext cx="10448925" cy="2743200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D7F55C5-55FF-6C54-43B3-98BB1C18FBCB}"/>
                </a:ext>
              </a:extLst>
            </p:cNvPr>
            <p:cNvSpPr/>
            <p:nvPr/>
          </p:nvSpPr>
          <p:spPr>
            <a:xfrm>
              <a:off x="5595730" y="6176963"/>
              <a:ext cx="636105" cy="283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7009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BEA99BE-EA8A-13A1-3251-9F0DD5AB70C7}"/>
              </a:ext>
            </a:extLst>
          </p:cNvPr>
          <p:cNvSpPr txBox="1">
            <a:spLocks/>
          </p:cNvSpPr>
          <p:nvPr/>
        </p:nvSpPr>
        <p:spPr>
          <a:xfrm>
            <a:off x="2555526" y="681037"/>
            <a:ext cx="7080948" cy="649164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Status schváleného deklaranta </a:t>
            </a:r>
          </a:p>
        </p:txBody>
      </p:sp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29C02733-3F74-486A-59E5-0DA8E79D5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84397"/>
              </p:ext>
            </p:extLst>
          </p:nvPr>
        </p:nvGraphicFramePr>
        <p:xfrm>
          <a:off x="838200" y="1825625"/>
          <a:ext cx="61065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cký objekt 2" descr="Deska s klipem, odznak obrys">
            <a:extLst>
              <a:ext uri="{FF2B5EF4-FFF2-40B4-BE49-F238E27FC236}">
                <a16:creationId xmlns:a16="http://schemas.microsoft.com/office/drawing/2014/main" id="{DBF849E2-D5FE-F795-0D94-C11C80D15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5118" y="2210478"/>
            <a:ext cx="2039528" cy="20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A73EAD9-FB97-7C59-EDCE-4D400549A1A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FF97E314-9899-339F-7D7E-5EDE2A7E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2580A54E-E827-F525-E6A5-FA55A7CC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104B74A-C267-F8C8-2F0E-D4D8F0DEDF19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certifikáty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468C62E-C8CB-3071-CC38-8FA8030C07B7}"/>
              </a:ext>
            </a:extLst>
          </p:cNvPr>
          <p:cNvSpPr txBox="1"/>
          <p:nvPr/>
        </p:nvSpPr>
        <p:spPr>
          <a:xfrm>
            <a:off x="655983" y="1699923"/>
            <a:ext cx="11092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emise obsažené v dovezeném CBAM zboží bude povinnost </a:t>
            </a:r>
            <a:r>
              <a:rPr lang="cs-CZ" b="1" dirty="0"/>
              <a:t>vyřazovat odpovídající počet CBAM certifikátů</a:t>
            </a:r>
            <a:r>
              <a:rPr lang="cs-CZ" dirty="0"/>
              <a:t>, poprvé </a:t>
            </a:r>
            <a:r>
              <a:rPr lang="cs-CZ" b="1" dirty="0"/>
              <a:t>v roce 2027 za emise z dovozů během 2026</a:t>
            </a:r>
          </a:p>
          <a:p>
            <a:pPr lvl="1"/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Nákup CBAM certifikátů: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Nákup bude probíhat na společné centrální platformě, kde budou moci nakupovat pouze autorizovaní deklaranti CBAM.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Nebudou žádné aukce ani obchodování, prodej a odkup bude probíhat pouze mezi autorizovaným deklarantem a členským státem.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Bude povinnost mít na účtu počet certifikátů, který odpovídá alespoň 80 % emisí ve zboží dovezeném od začátku roku, tato povinnost se bude kontrolovat každé čtvrtletí.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10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8132A5-D895-3804-726F-F7CB8BDDE2C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F8D64EC3-F716-361D-88CF-63B147785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2D70A057-EB6F-1F14-8E83-6F2CD68A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05A9F6A-8FC6-3660-E1B5-46079A59A991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certifikáty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4380BB-7D1E-2C71-3B9F-5844DB2FF539}"/>
              </a:ext>
            </a:extLst>
          </p:cNvPr>
          <p:cNvSpPr txBox="1"/>
          <p:nvPr/>
        </p:nvSpPr>
        <p:spPr>
          <a:xfrm>
            <a:off x="1441174" y="1699923"/>
            <a:ext cx="8887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Jaká bude cena CBAM certifikátů?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Cena bude zveřejňovaná v EUR každý týden jako průměr ceny emisní povolenky v systému EU ETS.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1 certifikát = 1 tCO2 v dovezeném zboží.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Jak a kdy bude probíhat vyřazování certifikátů? </a:t>
            </a:r>
          </a:p>
          <a:p>
            <a:endParaRPr lang="cs-CZ" dirty="0"/>
          </a:p>
        </p:txBody>
      </p:sp>
      <p:pic>
        <p:nvPicPr>
          <p:cNvPr id="5" name="Obrázek 4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F30A5E23-DD5B-D0E8-EC5E-FB0D347E0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07" y="3429000"/>
            <a:ext cx="7559520" cy="31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C34F7DF-1280-9833-A97D-70980B190D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A974F6B7-FAFA-54A4-62DD-3E40FD272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EC66A6D6-7580-C9D3-8AE7-CC31A9C90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04D1BCA-0625-2CA6-3878-1CD9B0F6173A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certifikáty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6B22A50-7D7A-CEDC-9821-A6A7680FC568}"/>
              </a:ext>
            </a:extLst>
          </p:cNvPr>
          <p:cNvSpPr txBox="1"/>
          <p:nvPr/>
        </p:nvSpPr>
        <p:spPr>
          <a:xfrm>
            <a:off x="695739" y="1699923"/>
            <a:ext cx="9926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Jak se vypočítá množství certifikátů, které má deklarant vyřadit ? Jaký poměr dovezených emisí bude zpoplatněn?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Výpočet se může u každého zboží lišit, u většiny zboží nebude od roku 2026 zpoplatněno 100% dovezených emisí.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půjde o výrobek, u kterého v EU ETS výrobci přijímají bezplatnou alokaci emisních povolenek, </a:t>
            </a:r>
            <a:r>
              <a:rPr lang="cs-CZ" b="1" dirty="0"/>
              <a:t>sníží se povinnost platit za emise v CBAM o toto množství </a:t>
            </a:r>
            <a:r>
              <a:rPr lang="cs-CZ" dirty="0"/>
              <a:t>= princip, aby výrobce ze třetí země zaplatil za emise stejně, jako kdyby výrobek vyrobil v EU.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Dále může být zohledněna skutečná cena zaplacená za uhlík ve třetí zemi.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359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8743E-1A97-A3AE-DBF2-F1861E8F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E8A82-B3F7-5684-3991-68E1F478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92" y="497939"/>
            <a:ext cx="10793046" cy="1135475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Postupné zavádění CBAM a postupné rušení bezplatných povolenek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F70ADDF-43DF-AF8E-65BD-D0AC6A1DD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91" y="5859557"/>
            <a:ext cx="1369909" cy="1369909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78B1E0D-4AF5-0BA4-265B-D483F841B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4962176" y="2009671"/>
            <a:ext cx="6337626" cy="347362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303B9A-3F43-5AAD-2DA8-4A6651724772}"/>
              </a:ext>
            </a:extLst>
          </p:cNvPr>
          <p:cNvSpPr txBox="1"/>
          <p:nvPr/>
        </p:nvSpPr>
        <p:spPr>
          <a:xfrm>
            <a:off x="1039906" y="2438400"/>
            <a:ext cx="3765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Povinnost platit za emise v dovezeném zboží od roku 2026 bude snížena o odpovídající příděl povolenek, které by obdržel výrobce v EU za výrobu stejného zboží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Postupné snižování bezplatné alokace se projeví ve zvyšující se povinnosti platit za emise v CBAM. </a:t>
            </a:r>
          </a:p>
        </p:txBody>
      </p:sp>
    </p:spTree>
    <p:extLst>
      <p:ext uri="{BB962C8B-B14F-4D97-AF65-F5344CB8AC3E}">
        <p14:creationId xmlns:p14="http://schemas.microsoft.com/office/powerpoint/2010/main" val="389298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A3A46DE-7A9D-776B-F34B-8A7762D39E1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BBF80346-35A1-3748-5A0C-30CDBB5F3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AD067C2C-DAD2-7202-F123-159EA6C5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9E17AC4-06AF-1D94-A6C1-029E58537F6B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CBAM certifikátu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2528CA-E0D1-2674-98B5-EBA908E07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82" y="2609490"/>
            <a:ext cx="8986031" cy="18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14F85A-C690-A44D-4024-D563804AEA5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14F7766A-224C-1D32-8475-02525771C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E22A17F2-BF05-8CE1-7D8E-4B521DD1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B40B6B5-9B53-A4FF-D9C7-DFCB43F453E2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certifikáty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4A1252E-EC16-EED5-7EF5-E4F06316A4F2}"/>
              </a:ext>
            </a:extLst>
          </p:cNvPr>
          <p:cNvSpPr txBox="1"/>
          <p:nvPr/>
        </p:nvSpPr>
        <p:spPr>
          <a:xfrm>
            <a:off x="1441174" y="1699923"/>
            <a:ext cx="888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Budou v definitivním období zpoplatněny přímé i nepřímé emise?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81CFAB0-4BF3-67D5-C4B9-B4A9E78BD830}"/>
              </a:ext>
            </a:extLst>
          </p:cNvPr>
          <p:cNvGraphicFramePr>
            <a:graphicFrameLocks noGrp="1"/>
          </p:cNvGraphicFramePr>
          <p:nvPr/>
        </p:nvGraphicFramePr>
        <p:xfrm>
          <a:off x="696434" y="2192020"/>
          <a:ext cx="11015326" cy="2473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3618">
                  <a:extLst>
                    <a:ext uri="{9D8B030D-6E8A-4147-A177-3AD203B41FA5}">
                      <a16:colId xmlns:a16="http://schemas.microsoft.com/office/drawing/2014/main" val="2309376816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224938205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2541074084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162125611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58588008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179578168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837343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Hnojiva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Železo a ocel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Hliník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Elektřina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7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Emise v přechodném období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r>
                        <a:rPr lang="cs-CZ" dirty="0"/>
                        <a:t>Přímé i nepřímé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Pouze přímé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52396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s-CZ" dirty="0"/>
                        <a:t>Emise v definitivním období (od 2026)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r>
                        <a:rPr lang="cs-CZ" dirty="0"/>
                        <a:t>Přímé i nepřímé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pPr algn="ctr"/>
                      <a:r>
                        <a:rPr lang="cs-CZ" dirty="0"/>
                        <a:t>Pouze přímé (možný přezkum)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Pouze přímé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41256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2367535-03CF-970C-2EE4-352D73E7F3CB}"/>
              </a:ext>
            </a:extLst>
          </p:cNvPr>
          <p:cNvSpPr txBox="1"/>
          <p:nvPr/>
        </p:nvSpPr>
        <p:spPr bwMode="auto">
          <a:xfrm>
            <a:off x="956929" y="4859859"/>
            <a:ext cx="10494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Proč jsou v definitivním období zahrnuty nepřímé emise jen u cementu a hnojiv?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CBAM nejsou zahrnuty nepřímé emise u těch sektorů, které v EU pobírají </a:t>
            </a:r>
            <a:r>
              <a:rPr lang="cs-CZ" b="1" dirty="0"/>
              <a:t>kompenzace nepřímých nákladů</a:t>
            </a:r>
            <a:r>
              <a:rPr lang="cs-CZ" dirty="0"/>
              <a:t>, tedy kompenzace firmám za promítnutou cenu emisní povolenky v ceně elektřiny.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by se CBAM rozšířil na nepřímé emise i do těchto sektorů, muselo by dojít k úpravě současných schémat těchto kompenzací.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7246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D9A22136-E0F9-E992-D4A4-A55743F671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7256" y="445476"/>
            <a:ext cx="6772380" cy="702571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Přihlášení do CBAM portálu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671CDD-9617-BAC0-540A-992DCDF0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662"/>
            <a:ext cx="7141308" cy="4723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Odkaz pro přihlašování </a:t>
            </a:r>
            <a:r>
              <a:rPr lang="cs-CZ" sz="180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https://cbam.ec.europa.eu/declarant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Helv"/>
              </a:rPr>
              <a:t>Co dělat při problémech s přihlášením?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Helv"/>
              </a:rPr>
              <a:t>V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yzkoušejte přihlášení přes jiný prohlížeč, nebo přes anonymní okno prohlížení.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Při výběru oblasti, do které se chcete přihlásit vybírejte "Clo" (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Customs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) místo "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Carbon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borden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adjusment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mechanism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".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Poté při výběru země: Czech Republic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Při výběru země bez EU loginu vyskočí hláška o migraci účtů, tu ale můžete ignorovat, změna hesla není nutná.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Helv"/>
              </a:rPr>
              <a:t>Pokud by nic z předchozího nepomohlo, obraťte se na Celní správu na Reg_uumds@cs.mfcr.cz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ázek 2" descr="Obsah obrázku text, snímek obrazovky, Písmo, Webové stránky&#10;&#10;Popis byl vytvořen automaticky">
            <a:extLst>
              <a:ext uri="{FF2B5EF4-FFF2-40B4-BE49-F238E27FC236}">
                <a16:creationId xmlns:a16="http://schemas.microsoft.com/office/drawing/2014/main" id="{B4EA2B7D-01BC-4CCB-632D-029C87B62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34" y="302806"/>
            <a:ext cx="2917331" cy="62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5A6EAFD-4142-5445-E3D0-10B26EB8D88E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nepřímých emisí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FE3E60-0808-07FB-0DFE-99E8441B220A}"/>
              </a:ext>
            </a:extLst>
          </p:cNvPr>
          <p:cNvSpPr txBox="1"/>
          <p:nvPr/>
        </p:nvSpPr>
        <p:spPr>
          <a:xfrm>
            <a:off x="1441174" y="1719470"/>
            <a:ext cx="88878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 určení nepřímých emisí by se obecně měly využívat </a:t>
            </a:r>
            <a:r>
              <a:rPr lang="cs-CZ" b="1" dirty="0"/>
              <a:t>standardní hodnoty emisních faktorů pro elektřinu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 Tyto hodnoty nejsou zveřejněny, jsou součástí portálu CBAM a automaticky vyplněny podle země původu zboží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Dovozci stačí získat údaj o spotřebě elektřiny (</a:t>
            </a:r>
            <a:r>
              <a:rPr lang="cs-CZ" sz="1600" dirty="0" err="1"/>
              <a:t>MWh</a:t>
            </a:r>
            <a:r>
              <a:rPr lang="cs-CZ" sz="1600" dirty="0"/>
              <a:t> / na tunu konkrétního zboží)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FDBD26-8143-16CF-A8A4-5E467E34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921" y="3452155"/>
            <a:ext cx="8534400" cy="13525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B5B742F-7CD6-8C05-956A-CA801B67F395}"/>
              </a:ext>
            </a:extLst>
          </p:cNvPr>
          <p:cNvSpPr txBox="1"/>
          <p:nvPr/>
        </p:nvSpPr>
        <p:spPr bwMode="auto">
          <a:xfrm>
            <a:off x="4750140" y="5286372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vyplněný emisní faktor dle země původu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D52CEE8-CE65-DD3B-7808-19EFB70D1709}"/>
              </a:ext>
            </a:extLst>
          </p:cNvPr>
          <p:cNvSpPr txBox="1"/>
          <p:nvPr/>
        </p:nvSpPr>
        <p:spPr bwMode="auto">
          <a:xfrm>
            <a:off x="1713756" y="5153754"/>
            <a:ext cx="269171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Doplněný údaj o spotřebě elektřiny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na tunu výrobku získaný od výrobce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76475C-0364-24DE-CE41-7A17B4D90499}"/>
              </a:ext>
            </a:extLst>
          </p:cNvPr>
          <p:cNvSpPr txBox="1"/>
          <p:nvPr/>
        </p:nvSpPr>
        <p:spPr bwMode="auto">
          <a:xfrm>
            <a:off x="7770892" y="5288897"/>
            <a:ext cx="2691717" cy="1191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vypočítané specifické nepřímé emise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(může se lišit od hodnoty od výrobce, pokud použil jiný EF pro výpočet nepřímých emisí výrobce)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AA46130-1828-D671-546C-0E8599593307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2873192" y="4652003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DC7318B-1A2B-8EA5-23CF-47AEFFE3ED6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01759" y="4804705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01B9071-6BF9-DC02-C736-267239A412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45964" y="4789905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4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2826142" y="497940"/>
            <a:ext cx="6539715" cy="751437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endParaRPr lang="cs-C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073304" y="1349298"/>
            <a:ext cx="10045390" cy="4771909"/>
          </a:xfrm>
          <a:prstGeom prst="snip1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Všichni účastníci jsou ztlumeni</a:t>
            </a:r>
          </a:p>
          <a:p>
            <a:pPr>
              <a:lnSpc>
                <a:spcPct val="100000"/>
              </a:lnSpc>
              <a:defRPr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nahráván a bude zveřejněn</a:t>
            </a:r>
          </a:p>
          <a:p>
            <a:pPr>
              <a:lnSpc>
                <a:spcPct val="100000"/>
              </a:lnSpc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 nahrávání videa není povoleno</a:t>
            </a:r>
          </a:p>
          <a:p>
            <a:pPr>
              <a:lnSpc>
                <a:spcPct val="100000"/>
              </a:lnSpc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piště prosím do chatu – budeme se jim věnovat na konci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 zveřejníme na našich webových stránkách, kde také najdete další materiály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22091" y="5859557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2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5A6EAFD-4142-5445-E3D0-10B26EB8D88E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nepřímých emisí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FE3E60-0808-07FB-0DFE-99E8441B220A}"/>
              </a:ext>
            </a:extLst>
          </p:cNvPr>
          <p:cNvSpPr txBox="1"/>
          <p:nvPr/>
        </p:nvSpPr>
        <p:spPr>
          <a:xfrm>
            <a:off x="1441174" y="1719470"/>
            <a:ext cx="88878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Alternativně je možné využít jiný emisní faktor země původu, který je veřejně dostupný, </a:t>
            </a:r>
            <a:r>
              <a:rPr lang="cs-CZ" b="1" dirty="0"/>
              <a:t>nebo skutečný emisní faktor </a:t>
            </a:r>
            <a:r>
              <a:rPr lang="cs-CZ" dirty="0"/>
              <a:t>pro elektřinu vypočítaný provozovatelem za předpokladu, že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a) zařízení výrobce je přímo technicky napojeno na zdroj elektřiny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b) je zde smlouva o nákupu elektřiny mezi spotřebitelem a výrobcem elektřiny na množství elektřiny, které odpovídá množství, pro které je požadováno použití této specifické hodnoty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946BC0-8D59-07EE-DF39-37E83F0B5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9" y="3566038"/>
            <a:ext cx="11268075" cy="20097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F39E8C-0E99-2148-8EBA-DEC753DC5930}"/>
              </a:ext>
            </a:extLst>
          </p:cNvPr>
          <p:cNvSpPr txBox="1"/>
          <p:nvPr/>
        </p:nvSpPr>
        <p:spPr bwMode="auto">
          <a:xfrm>
            <a:off x="858991" y="5870576"/>
            <a:ext cx="2691717" cy="81724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Doplněný údaj o spotřebě elektřiny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na tunu výrobku získaný od výrobce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AB5603-485E-B0FB-089A-3B9F6F50156C}"/>
              </a:ext>
            </a:extLst>
          </p:cNvPr>
          <p:cNvSpPr txBox="1"/>
          <p:nvPr/>
        </p:nvSpPr>
        <p:spPr bwMode="auto">
          <a:xfrm>
            <a:off x="4894723" y="5454717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Vyplněný emisní faktor dle informace od výrobce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35C243-07EA-289F-6521-D72CDD15F2AC}"/>
              </a:ext>
            </a:extLst>
          </p:cNvPr>
          <p:cNvSpPr txBox="1"/>
          <p:nvPr/>
        </p:nvSpPr>
        <p:spPr bwMode="auto">
          <a:xfrm>
            <a:off x="7770892" y="5288897"/>
            <a:ext cx="2691717" cy="57888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vypočítané specifické nepřímé emise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95F2F85-6BD2-86B5-C971-3A4532E95F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59281" y="4731026"/>
            <a:ext cx="345568" cy="1144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105C5DE-E2AF-1FC7-D1A2-3FEC5D599E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54159" y="4957105"/>
            <a:ext cx="186423" cy="50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784EA58-6A53-7CD8-6741-5E2AFC54681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11619" y="4911099"/>
            <a:ext cx="1494000" cy="374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898860" name="Zástupný symbol pro text 3"/>
          <p:cNvSpPr>
            <a:spLocks noGrp="1"/>
          </p:cNvSpPr>
          <p:nvPr>
            <p:ph type="body" sz="half" idx="2"/>
          </p:nvPr>
        </p:nvSpPr>
        <p:spPr bwMode="auto">
          <a:xfrm>
            <a:off x="840937" y="1766755"/>
            <a:ext cx="11026807" cy="28852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 (a) - průměrný emisní faktor elektrické sítě země původu na základě údajů Mezinárodní energetické agentury (IEA), které Komise poskytla v přechodném registru CBAM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 (b) - jakýkoli jiný emisní faktor elektrické sítě země původu na základě veřejně dostupných údajů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D.4.1 - Emisní faktor elektřiny vyrobené v zařízení jinak než kogenerací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D.4.2 - Emisní faktor elektřiny vyrobené v zařízení kogenerací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D.4.3.1 - Emisní faktor elektřiny vyrobené mimo zařízení a přijaté ze zdroje s přímým technickým propojením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D.4.3.2 - Emisní faktor elektřiny vyrobené mimo zařízení a přijaté od výrobce elektřiny na základě smlouvy o nákupu elektřiny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Mix – např. mix elektřiny vyrobené v zařízení a elektřiny přijaté ze sítě</a:t>
            </a:r>
          </a:p>
        </p:txBody>
      </p:sp>
      <p:pic>
        <p:nvPicPr>
          <p:cNvPr id="2062267893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D341F44-9162-0A05-A917-A398B66D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47" y="4929330"/>
            <a:ext cx="6715125" cy="139065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E741D51-3DE6-0B32-79AA-022D8FD59635}"/>
              </a:ext>
            </a:extLst>
          </p:cNvPr>
          <p:cNvSpPr txBox="1">
            <a:spLocks/>
          </p:cNvSpPr>
          <p:nvPr/>
        </p:nvSpPr>
        <p:spPr bwMode="auto">
          <a:xfrm>
            <a:off x="1862930" y="525889"/>
            <a:ext cx="8466139" cy="75104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emisního faktoru elektřiny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BFEF3C-B3DC-DDAB-98A5-E4BA780F3725}"/>
              </a:ext>
            </a:extLst>
          </p:cNvPr>
          <p:cNvSpPr txBox="1"/>
          <p:nvPr/>
        </p:nvSpPr>
        <p:spPr>
          <a:xfrm>
            <a:off x="7540751" y="5284838"/>
            <a:ext cx="3081131" cy="9194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Odkaz na přílohu III část D prováděcího nařízení 2023/1773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B4B4D5B-8153-0394-B752-3558A6C86EBF}"/>
              </a:ext>
            </a:extLst>
          </p:cNvPr>
          <p:cNvCxnSpPr>
            <a:cxnSpLocks/>
          </p:cNvCxnSpPr>
          <p:nvPr/>
        </p:nvCxnSpPr>
        <p:spPr bwMode="auto">
          <a:xfrm flipH="1">
            <a:off x="6828183" y="5769960"/>
            <a:ext cx="712568" cy="143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9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47D860-BFAF-4B29-0F08-5404F221528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FF45EEEA-C70A-7E13-8182-0924C52EC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023E064C-DC99-5018-7370-A4AD85BFB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48566EB-FBEF-1F35-DA9A-75153ED0E001}"/>
              </a:ext>
            </a:extLst>
          </p:cNvPr>
          <p:cNvSpPr txBox="1">
            <a:spLocks/>
          </p:cNvSpPr>
          <p:nvPr/>
        </p:nvSpPr>
        <p:spPr bwMode="auto">
          <a:xfrm>
            <a:off x="1862930" y="323600"/>
            <a:ext cx="8466139" cy="953335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emisní faktor (EF) pro elektřinu použít v případě prekurzorů?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2CCABE-12BA-FE27-8030-0D73981FAF07}"/>
              </a:ext>
            </a:extLst>
          </p:cNvPr>
          <p:cNvSpPr txBox="1"/>
          <p:nvPr/>
        </p:nvSpPr>
        <p:spPr>
          <a:xfrm>
            <a:off x="1441174" y="1699923"/>
            <a:ext cx="888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Pokud je prekurzor vyráběn v jiné zemi (nebo je více prekurzorů z více zemí), mohou nastat dvě situace: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4486D6F-5934-D963-EE21-87DEC9D888F1}"/>
              </a:ext>
            </a:extLst>
          </p:cNvPr>
          <p:cNvGrpSpPr/>
          <p:nvPr/>
        </p:nvGrpSpPr>
        <p:grpSpPr>
          <a:xfrm>
            <a:off x="1034705" y="2716339"/>
            <a:ext cx="9756940" cy="2394216"/>
            <a:chOff x="1236291" y="2379757"/>
            <a:chExt cx="9756940" cy="2394216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1A63A7AF-1215-C23E-E921-A973A173D05E}"/>
                </a:ext>
              </a:extLst>
            </p:cNvPr>
            <p:cNvSpPr txBox="1"/>
            <p:nvPr/>
          </p:nvSpPr>
          <p:spPr bwMode="auto">
            <a:xfrm>
              <a:off x="2077094" y="2379757"/>
              <a:ext cx="2691717" cy="81724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Výrobce CBAM zboží získal hodnoty EF pro elektřinu od výrobce prekurzoru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0EF33140-705A-A2BF-F886-C7606C6C7E79}"/>
                </a:ext>
              </a:extLst>
            </p:cNvPr>
            <p:cNvSpPr txBox="1"/>
            <p:nvPr/>
          </p:nvSpPr>
          <p:spPr bwMode="auto">
            <a:xfrm>
              <a:off x="7819191" y="2543147"/>
              <a:ext cx="1974759" cy="57888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Výrobce CBAM zboží data nezískal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F39A217D-BCC9-FB8F-7867-0EFB53A07819}"/>
                </a:ext>
              </a:extLst>
            </p:cNvPr>
            <p:cNvCxnSpPr>
              <a:cxnSpLocks/>
              <a:stCxn id="8" idx="2"/>
            </p:cNvCxnSpPr>
            <p:nvPr/>
          </p:nvCxnSpPr>
          <p:spPr bwMode="auto">
            <a:xfrm>
              <a:off x="3422953" y="3197002"/>
              <a:ext cx="0" cy="5108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98F40A44-4D36-EBCE-7DE4-52E0399148CA}"/>
                </a:ext>
              </a:extLst>
            </p:cNvPr>
            <p:cNvSpPr txBox="1"/>
            <p:nvPr/>
          </p:nvSpPr>
          <p:spPr bwMode="auto">
            <a:xfrm>
              <a:off x="1236291" y="3718365"/>
              <a:ext cx="4373323" cy="105560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Dovozce (oznamující deklarant) vypočítá vážený průměr EF ze všech relevantních zemí. Výpočet je automaticky proveden v aktualizované komunikační šabloně.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A3AD2A2-6AB6-EE87-C912-43F354F85F55}"/>
                </a:ext>
              </a:extLst>
            </p:cNvPr>
            <p:cNvSpPr txBox="1"/>
            <p:nvPr/>
          </p:nvSpPr>
          <p:spPr bwMode="auto">
            <a:xfrm>
              <a:off x="6619908" y="3707861"/>
              <a:ext cx="4373323" cy="105560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Oznamující deklarant zvolí možnost u emisního faktoru „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Commission based on IEA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a“ a uvede celkovou spotřebu elektřiny na tunu zboží zahrnující spotřebu elektřiny u výroby prekurzorů.</a:t>
              </a: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4B521B2E-AF0D-A933-856B-5027631FF076}"/>
                </a:ext>
              </a:extLst>
            </p:cNvPr>
            <p:cNvCxnSpPr>
              <a:cxnSpLocks/>
              <a:endCxn id="16" idx="0"/>
            </p:cNvCxnSpPr>
            <p:nvPr/>
          </p:nvCxnSpPr>
          <p:spPr bwMode="auto">
            <a:xfrm flipH="1">
              <a:off x="8806570" y="3135798"/>
              <a:ext cx="2" cy="5720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8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9206560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39" y="5636531"/>
            <a:ext cx="1369908" cy="1369907"/>
          </a:xfrm>
          <a:prstGeom prst="rect">
            <a:avLst/>
          </a:prstGeom>
        </p:spPr>
      </p:pic>
      <p:sp>
        <p:nvSpPr>
          <p:cNvPr id="394644997" name="Nadpis 1"/>
          <p:cNvSpPr>
            <a:spLocks noGrp="1"/>
          </p:cNvSpPr>
          <p:nvPr>
            <p:ph type="title"/>
          </p:nvPr>
        </p:nvSpPr>
        <p:spPr bwMode="auto">
          <a:xfrm>
            <a:off x="2709338" y="2483303"/>
            <a:ext cx="6539715" cy="1417410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Praktická ukázka vyplnění zprávy CBAM</a:t>
            </a:r>
          </a:p>
        </p:txBody>
      </p:sp>
    </p:spTree>
    <p:extLst>
      <p:ext uri="{BB962C8B-B14F-4D97-AF65-F5344CB8AC3E}">
        <p14:creationId xmlns:p14="http://schemas.microsoft.com/office/powerpoint/2010/main" val="116056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69E9C3F-C1A0-44A1-B9D5-872C4C52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26" y="497940"/>
            <a:ext cx="6539715" cy="1052564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Jak reportovat, pokud nemáte skutečná data od výrobce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463300-D6DB-45C5-A7CF-00D741B1E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01" y="5848406"/>
            <a:ext cx="1369909" cy="1369909"/>
          </a:xfrm>
          <a:prstGeom prst="rect">
            <a:avLst/>
          </a:prstGeom>
        </p:spPr>
      </p:pic>
      <p:pic>
        <p:nvPicPr>
          <p:cNvPr id="2" name="Obrázek 1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D4CD3BA3-7415-EBE1-1062-01D9C336B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7" y="1968292"/>
            <a:ext cx="6978254" cy="4186799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6569DE-3804-F67F-2EDB-73EFCBBDA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4228" y="2613155"/>
            <a:ext cx="2800342" cy="1887900"/>
          </a:xfrm>
        </p:spPr>
        <p:txBody>
          <a:bodyPr>
            <a:normAutofit/>
          </a:bodyPr>
          <a:lstStyle/>
          <a:p>
            <a:r>
              <a:rPr lang="cs-CZ" sz="1400" dirty="0"/>
              <a:t>Zvolte možnost „</a:t>
            </a:r>
            <a:r>
              <a:rPr lang="cs-CZ" sz="1400" dirty="0" err="1"/>
              <a:t>actual</a:t>
            </a:r>
            <a:r>
              <a:rPr lang="cs-CZ" sz="1400" dirty="0"/>
              <a:t> data not </a:t>
            </a:r>
            <a:r>
              <a:rPr lang="cs-CZ" sz="1400" dirty="0" err="1"/>
              <a:t>available</a:t>
            </a:r>
            <a:r>
              <a:rPr lang="cs-CZ" sz="1400" dirty="0"/>
              <a:t>“ v poli způsob stanovení</a:t>
            </a:r>
          </a:p>
          <a:p>
            <a:r>
              <a:rPr lang="cs-CZ" sz="1400" dirty="0"/>
              <a:t>Použijte pole „ Příslušná metodika vykazování“ pro zdůvodnění, proč chybí údaje o skutečných emisích.    </a:t>
            </a:r>
          </a:p>
        </p:txBody>
      </p:sp>
    </p:spTree>
    <p:extLst>
      <p:ext uri="{BB962C8B-B14F-4D97-AF65-F5344CB8AC3E}">
        <p14:creationId xmlns:p14="http://schemas.microsoft.com/office/powerpoint/2010/main" val="817541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4C622B-10E2-43A2-B737-C0C48C274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48243" y="1947041"/>
            <a:ext cx="2151993" cy="2609193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Na kartě Doplňující informace (na úrovni emisí) nahrajte podpůrné dokumenty dokládající neúspěšné úsilí a kroky podniknuté k získání údajů od dodavatelů a/nebo výrobců.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BCBDDA1-E1B1-4F03-8A20-81710599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FBA895-6F00-DF5E-1D6F-8FD4E498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250092"/>
            <a:ext cx="6538913" cy="1125416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Jak reportovat, pokud nemáte skutečná data od výrobce</a:t>
            </a:r>
          </a:p>
        </p:txBody>
      </p:sp>
      <p:pic>
        <p:nvPicPr>
          <p:cNvPr id="5" name="Zástupný obsah 3" descr="Obsah obrázku text, snímek obrazovky, software, číslo&#10;&#10;Popis byl vytvořen automaticky">
            <a:extLst>
              <a:ext uri="{FF2B5EF4-FFF2-40B4-BE49-F238E27FC236}">
                <a16:creationId xmlns:a16="http://schemas.microsoft.com/office/drawing/2014/main" id="{E8BA4AC3-37E1-57AB-B121-3D7613D14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8" y="1772252"/>
            <a:ext cx="8728118" cy="38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91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1C4A0-F1C4-0140-4591-D4583F915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EC34667-0989-87A5-475C-C9077C9E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87" y="474292"/>
            <a:ext cx="6539715" cy="751437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Co nás čeká v nejbližší době?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D787A5-1445-0756-379F-2F52EA9F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01" y="5848406"/>
            <a:ext cx="1369909" cy="136990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A032EE1-0F4D-D387-53F2-CCEF709362A9}"/>
              </a:ext>
            </a:extLst>
          </p:cNvPr>
          <p:cNvSpPr/>
          <p:nvPr/>
        </p:nvSpPr>
        <p:spPr>
          <a:xfrm>
            <a:off x="5373637" y="4471747"/>
            <a:ext cx="544128" cy="282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13770B-495D-2E72-0DC3-601A9D74B143}"/>
              </a:ext>
            </a:extLst>
          </p:cNvPr>
          <p:cNvSpPr txBox="1"/>
          <p:nvPr/>
        </p:nvSpPr>
        <p:spPr>
          <a:xfrm>
            <a:off x="1414130" y="1924493"/>
            <a:ext cx="94204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Registrace provozovatelů zařízení ze třetích zemí během </a:t>
            </a:r>
            <a:r>
              <a:rPr lang="cs-CZ" dirty="0"/>
              <a:t>2025.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Řada </a:t>
            </a:r>
            <a:r>
              <a:rPr lang="cs-CZ" b="1" dirty="0"/>
              <a:t>prováděcích aktů (9) </a:t>
            </a:r>
            <a:r>
              <a:rPr lang="cs-CZ" dirty="0"/>
              <a:t>Evropské komise, které stanoví podrobná pravidla od 2026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Aktuálně probíhají jednání o finální podobě pravidel pro udělení autorizace deklaranta. </a:t>
            </a:r>
            <a:endParaRPr lang="cs-CZ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Během roku 2025 vypracování pravidel prodeje CBAM certifikátů, akreditace ověřovatelů, výpočtu emisí nebo ceny uhlíku zaplacené v třetí zemi.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Posouzení fungování CBAM během roku 2025 a možné úpravy nařízení 2023/956 CBAM.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323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5EAA76-0624-953A-3A2A-63CB8B9E0B3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D0DCFD51-80D1-C52B-E0D1-B152413A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9DAA446A-29F0-BC09-7449-09C029F7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24B97492-F486-C9C7-A545-15DC5E5B93F9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 nejčastější otázky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0BAE9A-54B3-35BC-7AF3-48F710838DD4}"/>
              </a:ext>
            </a:extLst>
          </p:cNvPr>
          <p:cNvSpPr txBox="1"/>
          <p:nvPr/>
        </p:nvSpPr>
        <p:spPr>
          <a:xfrm>
            <a:off x="1441174" y="1699923"/>
            <a:ext cx="8887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Je povinné ve zprávě CBAM uvádět provozovatele a zařízení (výrobce)?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Ano, pokud nejde o zboží, které bylo dovezeno do 30. června 2024 u kterého bylo možné použít jiné metody na stanovení emisí včetně standardních hodnot.</a:t>
            </a:r>
          </a:p>
          <a:p>
            <a:pPr lvl="1"/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Co mám dělat, pokud výrobce v době dovozu už neexistuje?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Použít data podobného zboží a ve zprávě CBAM uvést, že výrobce už neexistuje.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Jaké informace musím od výrobce získat?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Informace uvedené v příloze I prováděcího nařízení 1773/2023 Komise pomocí komunikační šablony od EK,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nebo od začátku 2025 (až bude otevřena registrace pro výrobce) pomocí informací z portálu pro výrobce ze třetích zemí.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70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39FAA9-4AD7-5CEC-7C51-8BD0D224AA5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12E9A583-B71A-7119-C3F9-D273EAD08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7D157F5B-BF5F-AF0F-9E76-7E6050E0C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C7F42FB-96AF-CF11-7046-498BD05B00C9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 nejčastější otázky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45ADA1D-E6FC-8BA5-0560-EAA105661718}"/>
              </a:ext>
            </a:extLst>
          </p:cNvPr>
          <p:cNvSpPr txBox="1"/>
          <p:nvPr/>
        </p:nvSpPr>
        <p:spPr>
          <a:xfrm>
            <a:off x="1441174" y="1699923"/>
            <a:ext cx="8887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Jaké informace mám vyplnit do pole „Typ příslušné metodiky vykazování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“ a “jiný zdroj”?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Typ příslušné metodiky vykazování – doplňující informace o metodách monitorování a vykazování emisí, např. zda byly emise stanoveny metodikou založenou na výpočtu nebo kontinuálním měřením.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Jiný zdroj – detaily o jiném zdroji emisního faktoru, např. odkaz na webové stránky veřejně dostupného zdroje apod. </a:t>
            </a:r>
          </a:p>
          <a:p>
            <a:pPr lvl="1"/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Jak to bude se standardními hodnotami v definitivním období?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definitivním období budou moci deklaranti používat standardní hodnoty bez omezení. Tyto hodnoty ale budou pravděpodobně pro výrobce ze třetích zemí velmi nevýhodné (budou vycházet z nejhorších zařízení v daných zemí) a ti tak budou motivování vykazovat skutečné emise.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Standardní hodnoty budou určeny pro každou zemi světa. </a:t>
            </a:r>
          </a:p>
        </p:txBody>
      </p:sp>
    </p:spTree>
    <p:extLst>
      <p:ext uri="{BB962C8B-B14F-4D97-AF65-F5344CB8AC3E}">
        <p14:creationId xmlns:p14="http://schemas.microsoft.com/office/powerpoint/2010/main" val="623908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08C0B3-F81B-26A9-90A1-9E01483E0F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058462" name="Zástupný symbol pro text 3">
            <a:extLst>
              <a:ext uri="{FF2B5EF4-FFF2-40B4-BE49-F238E27FC236}">
                <a16:creationId xmlns:a16="http://schemas.microsoft.com/office/drawing/2014/main" id="{9159E312-8053-9603-8367-01FB78C89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570959" y="1647020"/>
            <a:ext cx="10220686" cy="4786955"/>
          </a:xfrm>
        </p:spPr>
        <p:txBody>
          <a:bodyPr>
            <a:normAutofit/>
          </a:bodyPr>
          <a:lstStyle/>
          <a:p>
            <a:pPr marL="285607" indent="-285607">
              <a:buFont typeface="Arial" panose="020B0604020202020204" pitchFamily="34" charset="0"/>
              <a:buChar char="•"/>
              <a:defRPr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72" lvl="1"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579" lvl="1" indent="-285607">
              <a:buFont typeface="Arial" panose="020B0604020202020204" pitchFamily="34" charset="0"/>
              <a:buChar char="•"/>
              <a:defRPr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8821082" name="Obrázek 8">
            <a:extLst>
              <a:ext uri="{FF2B5EF4-FFF2-40B4-BE49-F238E27FC236}">
                <a16:creationId xmlns:a16="http://schemas.microsoft.com/office/drawing/2014/main" id="{1A2E4C60-CFC3-CC34-59AC-E6BBEB4F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82" y="5635383"/>
            <a:ext cx="1369195" cy="136919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4EC2845-FA55-3B1D-B941-EA9D5E68346B}"/>
              </a:ext>
            </a:extLst>
          </p:cNvPr>
          <p:cNvSpPr txBox="1">
            <a:spLocks/>
          </p:cNvSpPr>
          <p:nvPr/>
        </p:nvSpPr>
        <p:spPr bwMode="auto">
          <a:xfrm>
            <a:off x="1862930" y="424025"/>
            <a:ext cx="8466139" cy="852910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392" tIns="45696" rIns="91392" bIns="456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 nejčastější otázky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94D52EA-B64A-6F63-2D16-21C2F991E329}"/>
              </a:ext>
            </a:extLst>
          </p:cNvPr>
          <p:cNvSpPr txBox="1"/>
          <p:nvPr/>
        </p:nvSpPr>
        <p:spPr>
          <a:xfrm>
            <a:off x="1441174" y="1699923"/>
            <a:ext cx="8887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Vztahuje se CBAM na obaly?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je KN obalu uveden v příloze I CBAM nařízení a jde o zboží propuštěné do volného oběhu tak ano.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Obaly, které se vrací, je možné dovést v celním režimu „Dočasného použití“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Dovezl jsem zboží z UK, které bylo vyrobeno v EU. Mám CBAM povinnost?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je zboží původem z EU a z UK je pouze dováženo, CBAM se na něj nevztahuje.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„Země původu“ je země nebo území, ve kterém proběhlo poslední podstatné, ekonomicky odůvodněné zpracování nebo opracování ve smyslu příslušných celních předpisů (viz čl. 60 odst. 2 nařízení 952/2013). V CBAM se uplatňují pravidla nepreferenčního původu. </a:t>
            </a:r>
          </a:p>
        </p:txBody>
      </p:sp>
    </p:spTree>
    <p:extLst>
      <p:ext uri="{BB962C8B-B14F-4D97-AF65-F5344CB8AC3E}">
        <p14:creationId xmlns:p14="http://schemas.microsoft.com/office/powerpoint/2010/main" val="309886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2826142" y="497940"/>
            <a:ext cx="6539715" cy="751437"/>
          </a:xfrm>
          <a:prstGeom prst="roundRect">
            <a:avLst>
              <a:gd name="adj" fmla="val 16667"/>
            </a:avLst>
          </a:prstGeom>
          <a:ln>
            <a:noFill/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graphicFrame>
        <p:nvGraphicFramePr>
          <p:cNvPr id="17" name="Zástupný symbol pro obsah 2">
            <a:extLst>
              <a:ext uri="{FF2B5EF4-FFF2-40B4-BE49-F238E27FC236}">
                <a16:creationId xmlns:a16="http://schemas.microsoft.com/office/drawing/2014/main" id="{093BEC22-19B4-D771-99C1-4D79FEB4C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34226"/>
              </p:ext>
            </p:extLst>
          </p:nvPr>
        </p:nvGraphicFramePr>
        <p:xfrm>
          <a:off x="1073304" y="1768415"/>
          <a:ext cx="10045390" cy="443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Obrázek 14" descr="Obsah obrázku snímek obrazovky, Písmo, text, logo&#10;&#10;Popis byl vytvořen automaticky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822091" y="5950997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32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 bwMode="auto">
          <a:xfrm>
            <a:off x="3056961" y="2464419"/>
            <a:ext cx="5676633" cy="790588"/>
          </a:xfrm>
          <a:prstGeom prst="roundRect">
            <a:avLst>
              <a:gd name="adj" fmla="val 16667"/>
            </a:avLst>
          </a:prstGeom>
          <a:ln>
            <a:noFill/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na závěr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77757" y="572574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7A708C-5CA5-4FCC-84D6-5A58CA532F14}"/>
              </a:ext>
            </a:extLst>
          </p:cNvPr>
          <p:cNvSpPr txBox="1"/>
          <p:nvPr/>
        </p:nvSpPr>
        <p:spPr>
          <a:xfrm>
            <a:off x="3178098" y="3429000"/>
            <a:ext cx="54306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 minut přestávka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Webinář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bude pokračovat zodpovězením otázek z chatu</a:t>
            </a:r>
          </a:p>
        </p:txBody>
      </p:sp>
    </p:spTree>
    <p:extLst>
      <p:ext uri="{BB962C8B-B14F-4D97-AF65-F5344CB8AC3E}">
        <p14:creationId xmlns:p14="http://schemas.microsoft.com/office/powerpoint/2010/main" val="99722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3BBACD-00BB-474E-8D8B-17D318000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5406" y="2173168"/>
            <a:ext cx="8081187" cy="110741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+mj-lt"/>
              </a:rPr>
              <a:t>Děkujeme za pozornost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CA1773E-C350-487B-83C5-CA629173129F}"/>
              </a:ext>
            </a:extLst>
          </p:cNvPr>
          <p:cNvSpPr/>
          <p:nvPr/>
        </p:nvSpPr>
        <p:spPr>
          <a:xfrm>
            <a:off x="0" y="4831925"/>
            <a:ext cx="12192000" cy="202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6F7DFB-6167-4775-928F-4C0E74F3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37" y="-229008"/>
            <a:ext cx="1369909" cy="13699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7B8126-6D71-4B2F-87FB-AF152B0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9" y="4999460"/>
            <a:ext cx="946163" cy="9461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7DA739-C9DD-46AB-B725-246BD4CC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105994"/>
            <a:ext cx="808903" cy="80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7979CC-6853-4764-AA13-E9F7E3D0C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90" y="5076533"/>
            <a:ext cx="856953" cy="8569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8D0D8D-E422-4B12-9053-9CB5C7A9F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940170"/>
            <a:ext cx="856953" cy="8569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B6FB25A-13F2-4708-AD5A-59BD0451F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" y="5877732"/>
            <a:ext cx="856953" cy="85695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7E0778-20B4-41D1-8400-BBCECB0B28DA}"/>
              </a:ext>
            </a:extLst>
          </p:cNvPr>
          <p:cNvSpPr txBox="1"/>
          <p:nvPr/>
        </p:nvSpPr>
        <p:spPr>
          <a:xfrm>
            <a:off x="1343956" y="5320344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98C851-983E-44EE-B5BD-44AEA22B39DB}"/>
              </a:ext>
            </a:extLst>
          </p:cNvPr>
          <p:cNvSpPr txBox="1"/>
          <p:nvPr/>
        </p:nvSpPr>
        <p:spPr>
          <a:xfrm>
            <a:off x="6518182" y="5293310"/>
            <a:ext cx="114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mzpcr</a:t>
            </a:r>
            <a:endParaRPr lang="cs-CZ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366A44-BD26-451D-A8E8-9B1C7AD82B00}"/>
              </a:ext>
            </a:extLst>
          </p:cNvPr>
          <p:cNvSpPr txBox="1"/>
          <p:nvPr/>
        </p:nvSpPr>
        <p:spPr>
          <a:xfrm>
            <a:off x="9298943" y="5287875"/>
            <a:ext cx="2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ministerstvo_zp</a:t>
            </a:r>
            <a:endParaRPr lang="cs-CZ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806F83-234A-44CE-BEE8-FCB04B7FD471}"/>
              </a:ext>
            </a:extLst>
          </p:cNvPr>
          <p:cNvSpPr txBox="1"/>
          <p:nvPr/>
        </p:nvSpPr>
        <p:spPr>
          <a:xfrm>
            <a:off x="1335647" y="6121541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743B1EE-F8AE-46E2-B493-8FDA78EE2FD3}"/>
              </a:ext>
            </a:extLst>
          </p:cNvPr>
          <p:cNvSpPr txBox="1"/>
          <p:nvPr/>
        </p:nvSpPr>
        <p:spPr>
          <a:xfrm>
            <a:off x="6518182" y="6159217"/>
            <a:ext cx="3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ministerstvozivotnihoprostredi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4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782BA-FBB5-4287-8FFF-793749D5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142" y="497940"/>
            <a:ext cx="6539715" cy="751437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Aktuální situace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D45D3E-42DB-4061-9159-866F02ECA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304" y="1349298"/>
            <a:ext cx="10045390" cy="4771909"/>
          </a:xfrm>
          <a:prstGeom prst="snip1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Lhůta pro podání zprávy za Q4 2024 je 31.1.2025.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31.1.2025 je lhůta pro opožděné podání zprávy za období Q4 2023, po tomto datu již nebude možné zprávu za toto období podat.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 o zařízení a provozovateli jsou již povinné.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Nová komunikační šablona dostupná na stránkách EK.</a:t>
            </a:r>
          </a:p>
          <a:p>
            <a:pPr>
              <a:lnSpc>
                <a:spcPct val="100000"/>
              </a:lnSpc>
            </a:pP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Updatovaná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struktura XLS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10EB906-B027-4E6D-8D70-5070E5E1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91" y="5859557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9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3116393" name="Nadpis 1"/>
          <p:cNvSpPr>
            <a:spLocks noGrp="1"/>
          </p:cNvSpPr>
          <p:nvPr>
            <p:ph type="title"/>
          </p:nvPr>
        </p:nvSpPr>
        <p:spPr bwMode="auto">
          <a:xfrm>
            <a:off x="3239047" y="500685"/>
            <a:ext cx="6539715" cy="751436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Emisní obchodování ve světě</a:t>
            </a:r>
          </a:p>
        </p:txBody>
      </p:sp>
      <p:pic>
        <p:nvPicPr>
          <p:cNvPr id="3" name="Obrázek 2" descr="Obsah obrázku text, mapa, atlas&#10;&#10;Popis byl vytvořen automaticky">
            <a:extLst>
              <a:ext uri="{FF2B5EF4-FFF2-40B4-BE49-F238E27FC236}">
                <a16:creationId xmlns:a16="http://schemas.microsoft.com/office/drawing/2014/main" id="{A26AAAEE-7DDD-92F5-5657-D16C29D04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18" y="1369908"/>
            <a:ext cx="10019860" cy="5637841"/>
          </a:xfrm>
          <a:prstGeom prst="rect">
            <a:avLst/>
          </a:prstGeom>
        </p:spPr>
      </p:pic>
      <p:pic>
        <p:nvPicPr>
          <p:cNvPr id="4" name="Obrázek 8">
            <a:extLst>
              <a:ext uri="{FF2B5EF4-FFF2-40B4-BE49-F238E27FC236}">
                <a16:creationId xmlns:a16="http://schemas.microsoft.com/office/drawing/2014/main" id="{D341B629-4CF2-22D3-AE45-FCDFEF034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77924" y="5755628"/>
            <a:ext cx="1369908" cy="13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E649800-5BC3-BBCD-7401-1AF3743A8E3C}"/>
              </a:ext>
            </a:extLst>
          </p:cNvPr>
          <p:cNvSpPr txBox="1">
            <a:spLocks/>
          </p:cNvSpPr>
          <p:nvPr/>
        </p:nvSpPr>
        <p:spPr bwMode="auto">
          <a:xfrm>
            <a:off x="2978161" y="493670"/>
            <a:ext cx="5808030" cy="1076914"/>
          </a:xfrm>
          <a:prstGeom prst="round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000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Novin</a:t>
            </a:r>
            <a:r>
              <a:rPr lang="cs-CZ" sz="4000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ky</a:t>
            </a:r>
            <a:r>
              <a:rPr lang="en-US" sz="40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v </a:t>
            </a:r>
            <a:r>
              <a:rPr lang="cs-CZ" sz="4000" dirty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4000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ortálu</a:t>
            </a:r>
            <a:r>
              <a:rPr lang="en-US" sz="40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CBAM</a:t>
            </a:r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:a16="http://schemas.microsoft.com/office/drawing/2014/main" id="{6E433887-D28B-966F-3CFB-5EF4C37B2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308551"/>
              </p:ext>
            </p:extLst>
          </p:nvPr>
        </p:nvGraphicFramePr>
        <p:xfrm>
          <a:off x="787087" y="1742522"/>
          <a:ext cx="10617825" cy="452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04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CBFE4FF-FC80-4F73-B46E-AEAF8D53F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9532" y="1832911"/>
            <a:ext cx="8696169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Proč?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Zjednodušení procesu pro provozovatele zařízení mimo EU při nahrávání a sdílení údajů o jejich zařízeních a emisích s oznamujícími deklaranty.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výhody: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Centralizované odesílání dat o emisích, což snižuje počet nadbytečných podání.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Důvěrné zpracování citlivých obchodních informací.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Automatizované sestavování zpráv CBAM pro deklaranty EU.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Kdy?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Registrace provozovatelů zařízení je otevřena od ledna 2025.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Jak?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Registrace provozovatelů provádí EK. </a:t>
            </a:r>
          </a:p>
        </p:txBody>
      </p:sp>
      <p:pic>
        <p:nvPicPr>
          <p:cNvPr id="4" name="Zástupný obsah 3" descr="Glóbus obrys">
            <a:extLst>
              <a:ext uri="{FF2B5EF4-FFF2-40B4-BE49-F238E27FC236}">
                <a16:creationId xmlns:a16="http://schemas.microsoft.com/office/drawing/2014/main" id="{2EDE2075-B769-E6A6-8B96-B6954F9AC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68" y="2508677"/>
            <a:ext cx="1293385" cy="1293385"/>
          </a:xfr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69E9C3F-C1A0-44A1-B9D5-872C4C52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58" y="508647"/>
            <a:ext cx="6539715" cy="751437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Portál pro výrobce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463300-D6DB-45C5-A7CF-00D741B1E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01" y="5848406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8989B77D-3440-4EAB-A769-A14D7436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3835"/>
            <a:ext cx="8422199" cy="4438184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Klíčové funkce pro provozovatele ze třetích zemí a deklaranty z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funkce: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Získání údajů o provozovateli a zařízení ze třetí země: Provozovatelé zařízení mimo EU budou moci poskytovat údaje o svých zařízeních včetně emisních parametrů pro přímé i nepřímé emise (od 1. 1. 2025).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Oznamující deklaranti musí sdílet své EORI se svými dodavateli, aby tyto údaje byly přístupné na portálu deklaranta.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Seznamy „Moji provozovatelé“ a „Moje zařízení“ zůstávají k dispozici pro deklaranty, kteří je chtějí nadále používat.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vyplňování záložky Emise pro zboží jsou k dispozici nové odkazy na Vyhledávání v registru zařízení třetích zemí.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Deklaranti jsou stále zodpovědní za konečnou správnost svých zpráv, ať už je zdroj údajů jakýkoli - na tuto skutečnost je upozorňuje varovná zpráva.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463300-D6DB-45C5-A7CF-00D741B1E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01" y="5848406"/>
            <a:ext cx="1369909" cy="1369909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34C557D9-0EA9-4838-9D62-9A44E7CA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26" y="497940"/>
            <a:ext cx="6539715" cy="751437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Portál pro výrobce</a:t>
            </a:r>
          </a:p>
        </p:txBody>
      </p:sp>
      <p:pic>
        <p:nvPicPr>
          <p:cNvPr id="2" name="Zástupný obsah 3" descr="Glóbus obrys">
            <a:extLst>
              <a:ext uri="{FF2B5EF4-FFF2-40B4-BE49-F238E27FC236}">
                <a16:creationId xmlns:a16="http://schemas.microsoft.com/office/drawing/2014/main" id="{46B89203-B4DD-0CDB-66B6-B9C61C4C2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5627" y="2402784"/>
            <a:ext cx="1293385" cy="12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38A5B59-7C9F-4D84-9A9F-246F7C0EA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70B6FC-1D21-EA70-4C0C-2AA0E50B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26" y="497940"/>
            <a:ext cx="9009359" cy="751437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+mn-lt"/>
              </a:rPr>
              <a:t>Role a odpovědnost v Portálu pro výrobce</a:t>
            </a:r>
          </a:p>
        </p:txBody>
      </p:sp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2A32A90C-3F40-1680-7390-1E89E74D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21" y="1607683"/>
            <a:ext cx="9875594" cy="39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Arial"/>
        <a:cs typeface="Arial"/>
      </a:majorFont>
      <a:minorFont>
        <a:latin typeface="Barlow"/>
        <a:ea typeface="Arial"/>
        <a:cs typeface="Arial"/>
      </a:minorFont>
    </a:fontScheme>
    <a:fmtScheme name="Motiv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3934</TotalTime>
  <Words>2229</Words>
  <Application>Microsoft Office PowerPoint</Application>
  <PresentationFormat>Širokoúhlá obrazovka</PresentationFormat>
  <Paragraphs>269</Paragraphs>
  <Slides>31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Barlow bold</vt:lpstr>
      <vt:lpstr>Arial</vt:lpstr>
      <vt:lpstr>Calibri</vt:lpstr>
      <vt:lpstr>Barlow</vt:lpstr>
      <vt:lpstr>Office Theme</vt:lpstr>
      <vt:lpstr>Office Theme</vt:lpstr>
      <vt:lpstr>CBAM webinář</vt:lpstr>
      <vt:lpstr>Pravidla webináře</vt:lpstr>
      <vt:lpstr>Program</vt:lpstr>
      <vt:lpstr>Aktuální situace</vt:lpstr>
      <vt:lpstr>Emisní obchodování ve světě</vt:lpstr>
      <vt:lpstr>Prezentace aplikace PowerPoint</vt:lpstr>
      <vt:lpstr>Portál pro výrobce</vt:lpstr>
      <vt:lpstr>Portál pro výrobce</vt:lpstr>
      <vt:lpstr>Role a odpovědnost v Portálu pro výrobce</vt:lpstr>
      <vt:lpstr>Definitivní období </vt:lpstr>
      <vt:lpstr>Prezentace aplikace PowerPoint</vt:lpstr>
      <vt:lpstr>Prezentace aplikace PowerPoint</vt:lpstr>
      <vt:lpstr>Prezentace aplikace PowerPoint</vt:lpstr>
      <vt:lpstr>Prezentace aplikace PowerPoint</vt:lpstr>
      <vt:lpstr>Postupné zavádění CBAM a postupné rušení bezplatných povolenek</vt:lpstr>
      <vt:lpstr>Prezentace aplikace PowerPoint</vt:lpstr>
      <vt:lpstr>Prezentace aplikace PowerPoint</vt:lpstr>
      <vt:lpstr>Přihlášení do CBAM portálu</vt:lpstr>
      <vt:lpstr>Prezentace aplikace PowerPoint</vt:lpstr>
      <vt:lpstr>Prezentace aplikace PowerPoint</vt:lpstr>
      <vt:lpstr>Prezentace aplikace PowerPoint</vt:lpstr>
      <vt:lpstr>Prezentace aplikace PowerPoint</vt:lpstr>
      <vt:lpstr>Praktická ukázka vyplnění zprávy CBAM</vt:lpstr>
      <vt:lpstr>Jak reportovat, pokud nemáte skutečná data od výrobce</vt:lpstr>
      <vt:lpstr>Jak reportovat, pokud nemáte skutečná data od výrobce</vt:lpstr>
      <vt:lpstr>Co nás čeká v nejbližší době? </vt:lpstr>
      <vt:lpstr>Prezentace aplikace PowerPoint</vt:lpstr>
      <vt:lpstr>Prezentace aplikace PowerPoint</vt:lpstr>
      <vt:lpstr>Prezentace aplikace PowerPoint</vt:lpstr>
      <vt:lpstr>Otázky na 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Svrčinová Veronika</dc:creator>
  <cp:lastModifiedBy>Magdaléna Holmanová</cp:lastModifiedBy>
  <cp:revision>26</cp:revision>
  <dcterms:created xsi:type="dcterms:W3CDTF">2023-09-13T13:11:25Z</dcterms:created>
  <dcterms:modified xsi:type="dcterms:W3CDTF">2025-01-21T09:48:15Z</dcterms:modified>
</cp:coreProperties>
</file>